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58" r:id="rId4"/>
    <p:sldId id="259" r:id="rId5"/>
    <p:sldId id="281" r:id="rId6"/>
    <p:sldId id="270" r:id="rId7"/>
    <p:sldId id="273" r:id="rId8"/>
    <p:sldId id="279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mKCZ/qtgXLnWgX3ed/LZjEIz8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5FCE1-B5F6-4399-916A-2CBFCD67F9AD}" type="doc">
      <dgm:prSet loTypeId="urn:microsoft.com/office/officeart/2005/8/layout/chevron2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E4BB76C-3345-482B-9D0F-38D0A0235C09}">
      <dgm:prSet phldrT="[Текст]" custT="1"/>
      <dgm:spPr/>
      <dgm:t>
        <a:bodyPr/>
        <a:lstStyle/>
        <a:p>
          <a:r>
            <a:rPr lang="uk-UA" sz="2000" b="1" noProof="0" dirty="0"/>
            <a:t>1</a:t>
          </a:r>
        </a:p>
      </dgm:t>
    </dgm:pt>
    <dgm:pt modelId="{58304CA4-D652-4657-9A55-97D46D711398}" type="parTrans" cxnId="{EFF5F26A-2712-45A7-AD9A-F9E377179DF6}">
      <dgm:prSet/>
      <dgm:spPr/>
      <dgm:t>
        <a:bodyPr/>
        <a:lstStyle/>
        <a:p>
          <a:endParaRPr lang="uk-UA" sz="2000" noProof="0" dirty="0"/>
        </a:p>
      </dgm:t>
    </dgm:pt>
    <dgm:pt modelId="{70B6542F-312D-4C6A-A02B-BD0CCBDC45A7}" type="sibTrans" cxnId="{EFF5F26A-2712-45A7-AD9A-F9E377179DF6}">
      <dgm:prSet/>
      <dgm:spPr/>
      <dgm:t>
        <a:bodyPr/>
        <a:lstStyle/>
        <a:p>
          <a:endParaRPr lang="uk-UA" sz="2000" noProof="0" dirty="0"/>
        </a:p>
      </dgm:t>
    </dgm:pt>
    <dgm:pt modelId="{CA8B23EC-9B34-4938-9E2B-428276CD7899}">
      <dgm:prSet phldrT="[Текст]" custT="1"/>
      <dgm:spPr/>
      <dgm:t>
        <a:bodyPr/>
        <a:lstStyle/>
        <a:p>
          <a:pPr marL="0" indent="0">
            <a:buNone/>
          </a:pPr>
          <a:r>
            <a:rPr lang="uk-UA" sz="2000" noProof="0" dirty="0"/>
            <a:t>Теоретичні основи безпеки життєдіяльності. </a:t>
          </a:r>
          <a:r>
            <a:rPr lang="uk-UA" sz="2000" noProof="0" dirty="0" err="1"/>
            <a:t>Категорійно</a:t>
          </a:r>
          <a:r>
            <a:rPr lang="uk-UA" sz="2000" noProof="0" dirty="0"/>
            <a:t>-понятійний апарат з безпеки життєдіяльності, таксономія небезпек</a:t>
          </a:r>
        </a:p>
      </dgm:t>
    </dgm:pt>
    <dgm:pt modelId="{34168838-B866-4C45-94A7-821D6E56FA49}" type="parTrans" cxnId="{DA0E9F56-DFC7-4B8C-8C20-926A44D3B2B9}">
      <dgm:prSet/>
      <dgm:spPr/>
      <dgm:t>
        <a:bodyPr/>
        <a:lstStyle/>
        <a:p>
          <a:endParaRPr lang="uk-UA" sz="2000" noProof="0" dirty="0"/>
        </a:p>
      </dgm:t>
    </dgm:pt>
    <dgm:pt modelId="{3B64AE7B-9D6C-4A50-93AD-6AC45D71744D}" type="sibTrans" cxnId="{DA0E9F56-DFC7-4B8C-8C20-926A44D3B2B9}">
      <dgm:prSet/>
      <dgm:spPr/>
      <dgm:t>
        <a:bodyPr/>
        <a:lstStyle/>
        <a:p>
          <a:endParaRPr lang="uk-UA" sz="2000" noProof="0" dirty="0"/>
        </a:p>
      </dgm:t>
    </dgm:pt>
    <dgm:pt modelId="{EE304432-F6C6-4D17-B0DC-FE4A3FAB8454}">
      <dgm:prSet phldrT="[Текст]" custT="1"/>
      <dgm:spPr/>
      <dgm:t>
        <a:bodyPr/>
        <a:lstStyle/>
        <a:p>
          <a:r>
            <a:rPr lang="uk-UA" sz="2000" b="1" noProof="0" dirty="0"/>
            <a:t>2</a:t>
          </a:r>
        </a:p>
      </dgm:t>
    </dgm:pt>
    <dgm:pt modelId="{70DFD7CC-D0B4-4A13-AE44-682B9F8EC23C}" type="parTrans" cxnId="{E0DC5B1D-F84B-4976-B1C8-CF5096ACABE8}">
      <dgm:prSet/>
      <dgm:spPr/>
      <dgm:t>
        <a:bodyPr/>
        <a:lstStyle/>
        <a:p>
          <a:endParaRPr lang="uk-UA" sz="2000" noProof="0" dirty="0"/>
        </a:p>
      </dgm:t>
    </dgm:pt>
    <dgm:pt modelId="{ACBEDBFA-72F0-4362-85A2-3DA3D92F03FB}" type="sibTrans" cxnId="{E0DC5B1D-F84B-4976-B1C8-CF5096ACABE8}">
      <dgm:prSet/>
      <dgm:spPr/>
      <dgm:t>
        <a:bodyPr/>
        <a:lstStyle/>
        <a:p>
          <a:endParaRPr lang="uk-UA" sz="2000" noProof="0" dirty="0"/>
        </a:p>
      </dgm:t>
    </dgm:pt>
    <dgm:pt modelId="{5ABA1541-856C-497D-AB72-86FFB6EB7738}">
      <dgm:prSet phldrT="[Текст]" custT="1"/>
      <dgm:spPr/>
      <dgm:t>
        <a:bodyPr/>
        <a:lstStyle/>
        <a:p>
          <a:pPr marL="0" indent="0">
            <a:buNone/>
          </a:pPr>
          <a:r>
            <a:rPr lang="uk-UA" sz="2000" noProof="0" dirty="0"/>
            <a:t>Небезпека – потенційне джерело шкоди. Система «людина – життєве середовище» та її компоненти. Основні джерела небезпеки та їх класифікація</a:t>
          </a:r>
        </a:p>
      </dgm:t>
    </dgm:pt>
    <dgm:pt modelId="{702F7F36-90EC-49B7-8C18-05E6EF9985CF}" type="parTrans" cxnId="{AE335BA2-CA59-44D3-A8B8-F0603FC947EE}">
      <dgm:prSet/>
      <dgm:spPr/>
      <dgm:t>
        <a:bodyPr/>
        <a:lstStyle/>
        <a:p>
          <a:endParaRPr lang="uk-UA" sz="2000" noProof="0" dirty="0"/>
        </a:p>
      </dgm:t>
    </dgm:pt>
    <dgm:pt modelId="{B6B39684-876E-4824-9E3F-FF0E1CC78C5C}" type="sibTrans" cxnId="{AE335BA2-CA59-44D3-A8B8-F0603FC947EE}">
      <dgm:prSet/>
      <dgm:spPr/>
      <dgm:t>
        <a:bodyPr/>
        <a:lstStyle/>
        <a:p>
          <a:endParaRPr lang="uk-UA" sz="2000" noProof="0" dirty="0"/>
        </a:p>
      </dgm:t>
    </dgm:pt>
    <dgm:pt modelId="{80AA921A-0163-4FD4-A852-798B276EB9A0}">
      <dgm:prSet phldrT="[Текст]" custT="1"/>
      <dgm:spPr/>
      <dgm:t>
        <a:bodyPr/>
        <a:lstStyle/>
        <a:p>
          <a:r>
            <a:rPr lang="uk-UA" sz="2000" b="1" noProof="0" dirty="0"/>
            <a:t>3</a:t>
          </a:r>
        </a:p>
      </dgm:t>
    </dgm:pt>
    <dgm:pt modelId="{FCBEABAD-27A7-4449-951E-9E3603312EA8}" type="parTrans" cxnId="{563698C9-E938-479D-8EC4-0387DD8EF9EB}">
      <dgm:prSet/>
      <dgm:spPr/>
      <dgm:t>
        <a:bodyPr/>
        <a:lstStyle/>
        <a:p>
          <a:endParaRPr lang="uk-UA" sz="2000" noProof="0" dirty="0"/>
        </a:p>
      </dgm:t>
    </dgm:pt>
    <dgm:pt modelId="{0CCD55BB-0F58-4F75-9CE2-92B475EF6FBB}" type="sibTrans" cxnId="{563698C9-E938-479D-8EC4-0387DD8EF9EB}">
      <dgm:prSet/>
      <dgm:spPr/>
      <dgm:t>
        <a:bodyPr/>
        <a:lstStyle/>
        <a:p>
          <a:endParaRPr lang="uk-UA" sz="2000" noProof="0" dirty="0"/>
        </a:p>
      </dgm:t>
    </dgm:pt>
    <dgm:pt modelId="{FFE20A58-5BB3-4280-91AF-EC63628A49C8}">
      <dgm:prSet phldrT="[Текст]" custT="1"/>
      <dgm:spPr/>
      <dgm:t>
        <a:bodyPr/>
        <a:lstStyle/>
        <a:p>
          <a:pPr marL="0" indent="0" algn="just">
            <a:buNone/>
          </a:pPr>
          <a:r>
            <a:rPr lang="uk-UA" sz="2000" noProof="0" dirty="0"/>
            <a:t>Ризик – як оцінка небезпеки. Характеристика ризиків, види, матриця оцінки. Управління ризиком</a:t>
          </a:r>
        </a:p>
      </dgm:t>
    </dgm:pt>
    <dgm:pt modelId="{0DAA69AB-68E1-4732-B1E2-EFE2AA2D06B9}" type="parTrans" cxnId="{B7880ED0-0EC6-41A6-B643-18116D57013A}">
      <dgm:prSet/>
      <dgm:spPr/>
      <dgm:t>
        <a:bodyPr/>
        <a:lstStyle/>
        <a:p>
          <a:endParaRPr lang="uk-UA" sz="2000" noProof="0" dirty="0"/>
        </a:p>
      </dgm:t>
    </dgm:pt>
    <dgm:pt modelId="{C2B473F7-8598-47AE-8C87-C638CD4344F1}" type="sibTrans" cxnId="{B7880ED0-0EC6-41A6-B643-18116D57013A}">
      <dgm:prSet/>
      <dgm:spPr/>
      <dgm:t>
        <a:bodyPr/>
        <a:lstStyle/>
        <a:p>
          <a:endParaRPr lang="uk-UA" sz="2000" noProof="0" dirty="0"/>
        </a:p>
      </dgm:t>
    </dgm:pt>
    <dgm:pt modelId="{9049BE75-A41D-4859-A2A9-B0931909FFB4}">
      <dgm:prSet custT="1"/>
      <dgm:spPr/>
      <dgm:t>
        <a:bodyPr/>
        <a:lstStyle/>
        <a:p>
          <a:r>
            <a:rPr lang="uk-UA" sz="2000" b="1" noProof="0" dirty="0"/>
            <a:t>4</a:t>
          </a:r>
        </a:p>
      </dgm:t>
    </dgm:pt>
    <dgm:pt modelId="{83758B8C-9978-45D7-851C-376F5CB3F138}" type="parTrans" cxnId="{8A4C3CF4-056B-4CB4-9E62-B70E13651506}">
      <dgm:prSet/>
      <dgm:spPr/>
      <dgm:t>
        <a:bodyPr/>
        <a:lstStyle/>
        <a:p>
          <a:endParaRPr lang="uk-UA" sz="2000" noProof="0" dirty="0"/>
        </a:p>
      </dgm:t>
    </dgm:pt>
    <dgm:pt modelId="{F7A16E60-1CFA-45D4-A565-0984E3331CD9}" type="sibTrans" cxnId="{8A4C3CF4-056B-4CB4-9E62-B70E13651506}">
      <dgm:prSet/>
      <dgm:spPr/>
      <dgm:t>
        <a:bodyPr/>
        <a:lstStyle/>
        <a:p>
          <a:endParaRPr lang="uk-UA" sz="2000" noProof="0" dirty="0"/>
        </a:p>
      </dgm:t>
    </dgm:pt>
    <dgm:pt modelId="{0AF20D7C-675F-4ECD-A0D3-07ECE9E96373}">
      <dgm:prSet custT="1"/>
      <dgm:spPr/>
      <dgm:t>
        <a:bodyPr/>
        <a:lstStyle/>
        <a:p>
          <a:pPr marL="0" indent="0">
            <a:buNone/>
          </a:pPr>
          <a:r>
            <a:rPr lang="uk-UA" sz="2000" noProof="0" dirty="0"/>
            <a:t>Умови життєдіяльності людини. Людина –. Як біологічний та соціальний об’єкт. Діяльність і потреби людини</a:t>
          </a:r>
        </a:p>
      </dgm:t>
    </dgm:pt>
    <dgm:pt modelId="{63408C33-34D4-4F57-8521-1D981E13121A}" type="parTrans" cxnId="{0145CE0A-82C2-4D4D-9DE8-CD577F607AB9}">
      <dgm:prSet/>
      <dgm:spPr/>
      <dgm:t>
        <a:bodyPr/>
        <a:lstStyle/>
        <a:p>
          <a:endParaRPr lang="uk-UA" sz="2000" noProof="0" dirty="0"/>
        </a:p>
      </dgm:t>
    </dgm:pt>
    <dgm:pt modelId="{66A428BA-DD24-459A-AB3D-64CFB4CEB95A}" type="sibTrans" cxnId="{0145CE0A-82C2-4D4D-9DE8-CD577F607AB9}">
      <dgm:prSet/>
      <dgm:spPr/>
      <dgm:t>
        <a:bodyPr/>
        <a:lstStyle/>
        <a:p>
          <a:endParaRPr lang="uk-UA" sz="2000" noProof="0" dirty="0"/>
        </a:p>
      </dgm:t>
    </dgm:pt>
    <dgm:pt modelId="{377BF320-A0AE-41D9-86C6-91B8060D2FD4}">
      <dgm:prSet custT="1"/>
      <dgm:spPr/>
      <dgm:t>
        <a:bodyPr/>
        <a:lstStyle/>
        <a:p>
          <a:r>
            <a:rPr lang="uk-UA" sz="2000" b="1" noProof="0" dirty="0"/>
            <a:t>5</a:t>
          </a:r>
        </a:p>
      </dgm:t>
    </dgm:pt>
    <dgm:pt modelId="{0676B38C-2509-4B61-B220-03FE19394E69}" type="parTrans" cxnId="{C65AC973-3768-4D5A-991B-B47006822D9F}">
      <dgm:prSet/>
      <dgm:spPr/>
      <dgm:t>
        <a:bodyPr/>
        <a:lstStyle/>
        <a:p>
          <a:endParaRPr lang="uk-UA" sz="2000" noProof="0" dirty="0"/>
        </a:p>
      </dgm:t>
    </dgm:pt>
    <dgm:pt modelId="{DE485289-6B71-47A4-817A-038C856B461B}" type="sibTrans" cxnId="{C65AC973-3768-4D5A-991B-B47006822D9F}">
      <dgm:prSet/>
      <dgm:spPr/>
      <dgm:t>
        <a:bodyPr/>
        <a:lstStyle/>
        <a:p>
          <a:endParaRPr lang="uk-UA" sz="2000" noProof="0" dirty="0"/>
        </a:p>
      </dgm:t>
    </dgm:pt>
    <dgm:pt modelId="{C9593455-4CCE-4CC6-91AA-2A1BD84F12E7}">
      <dgm:prSet custT="1"/>
      <dgm:spPr/>
      <dgm:t>
        <a:bodyPr/>
        <a:lstStyle/>
        <a:p>
          <a:pPr marL="0" indent="0">
            <a:buNone/>
            <a:tabLst>
              <a:tab pos="82550" algn="l"/>
            </a:tabLst>
          </a:pPr>
          <a:r>
            <a:rPr lang="uk-UA" sz="2000" noProof="0" dirty="0"/>
            <a:t>Взаємодія людини з навколишнім середовищем. Здоров’я людини. Вплив негативних факторів оточуючого середовища на здоров’я</a:t>
          </a:r>
        </a:p>
      </dgm:t>
    </dgm:pt>
    <dgm:pt modelId="{E5EFB76C-3AEF-4810-B9B4-96BC65B9C04A}" type="parTrans" cxnId="{E3D466B1-DC3C-45DA-AE04-3459D8411E9A}">
      <dgm:prSet/>
      <dgm:spPr/>
      <dgm:t>
        <a:bodyPr/>
        <a:lstStyle/>
        <a:p>
          <a:endParaRPr lang="uk-UA" sz="2000" noProof="0" dirty="0"/>
        </a:p>
      </dgm:t>
    </dgm:pt>
    <dgm:pt modelId="{E0D7AAF8-2B32-4B3A-9B36-C88AA9C36543}" type="sibTrans" cxnId="{E3D466B1-DC3C-45DA-AE04-3459D8411E9A}">
      <dgm:prSet/>
      <dgm:spPr/>
      <dgm:t>
        <a:bodyPr/>
        <a:lstStyle/>
        <a:p>
          <a:endParaRPr lang="uk-UA" sz="2000" noProof="0" dirty="0"/>
        </a:p>
      </dgm:t>
    </dgm:pt>
    <dgm:pt modelId="{FC3334B1-3975-4278-AFA9-7C71FF37245A}" type="pres">
      <dgm:prSet presAssocID="{FB75FCE1-B5F6-4399-916A-2CBFCD67F9AD}" presName="linearFlow" presStyleCnt="0">
        <dgm:presLayoutVars>
          <dgm:dir/>
          <dgm:animLvl val="lvl"/>
          <dgm:resizeHandles val="exact"/>
        </dgm:presLayoutVars>
      </dgm:prSet>
      <dgm:spPr/>
    </dgm:pt>
    <dgm:pt modelId="{7ACB81CC-3D10-46B9-82E2-8B2211C0B960}" type="pres">
      <dgm:prSet presAssocID="{9E4BB76C-3345-482B-9D0F-38D0A0235C09}" presName="composite" presStyleCnt="0"/>
      <dgm:spPr/>
    </dgm:pt>
    <dgm:pt modelId="{00413BE0-188D-4FA6-A29F-EE2C904FE95A}" type="pres">
      <dgm:prSet presAssocID="{9E4BB76C-3345-482B-9D0F-38D0A0235C0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1383008-64A8-415C-A6A4-B2850FFED1CD}" type="pres">
      <dgm:prSet presAssocID="{9E4BB76C-3345-482B-9D0F-38D0A0235C09}" presName="descendantText" presStyleLbl="alignAcc1" presStyleIdx="0" presStyleCnt="5" custLinFactNeighborX="-315">
        <dgm:presLayoutVars>
          <dgm:bulletEnabled val="1"/>
        </dgm:presLayoutVars>
      </dgm:prSet>
      <dgm:spPr/>
    </dgm:pt>
    <dgm:pt modelId="{1398A84E-7D7F-4728-A931-F039C5D5A281}" type="pres">
      <dgm:prSet presAssocID="{70B6542F-312D-4C6A-A02B-BD0CCBDC45A7}" presName="sp" presStyleCnt="0"/>
      <dgm:spPr/>
    </dgm:pt>
    <dgm:pt modelId="{C79DD31E-56D0-41BF-8E8E-11FBBFFC6932}" type="pres">
      <dgm:prSet presAssocID="{EE304432-F6C6-4D17-B0DC-FE4A3FAB8454}" presName="composite" presStyleCnt="0"/>
      <dgm:spPr/>
    </dgm:pt>
    <dgm:pt modelId="{AB4A9422-9B86-4144-8982-6152481691BE}" type="pres">
      <dgm:prSet presAssocID="{EE304432-F6C6-4D17-B0DC-FE4A3FAB845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6924E82-EBA8-43E8-B8DE-54A969C97C5E}" type="pres">
      <dgm:prSet presAssocID="{EE304432-F6C6-4D17-B0DC-FE4A3FAB8454}" presName="descendantText" presStyleLbl="alignAcc1" presStyleIdx="1" presStyleCnt="5">
        <dgm:presLayoutVars>
          <dgm:bulletEnabled val="1"/>
        </dgm:presLayoutVars>
      </dgm:prSet>
      <dgm:spPr/>
    </dgm:pt>
    <dgm:pt modelId="{CA43DBE8-AEC1-47A8-883F-1DA9B08DCB68}" type="pres">
      <dgm:prSet presAssocID="{ACBEDBFA-72F0-4362-85A2-3DA3D92F03FB}" presName="sp" presStyleCnt="0"/>
      <dgm:spPr/>
    </dgm:pt>
    <dgm:pt modelId="{DE69A5E9-6FF0-4CED-BBBA-58BE90C855E2}" type="pres">
      <dgm:prSet presAssocID="{80AA921A-0163-4FD4-A852-798B276EB9A0}" presName="composite" presStyleCnt="0"/>
      <dgm:spPr/>
    </dgm:pt>
    <dgm:pt modelId="{DD8BE524-0264-4C50-BA89-586BC4EC6832}" type="pres">
      <dgm:prSet presAssocID="{80AA921A-0163-4FD4-A852-798B276EB9A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5A0D398-1F17-450B-B5B3-58874380C67A}" type="pres">
      <dgm:prSet presAssocID="{80AA921A-0163-4FD4-A852-798B276EB9A0}" presName="descendantText" presStyleLbl="alignAcc1" presStyleIdx="2" presStyleCnt="5">
        <dgm:presLayoutVars>
          <dgm:bulletEnabled val="1"/>
        </dgm:presLayoutVars>
      </dgm:prSet>
      <dgm:spPr/>
    </dgm:pt>
    <dgm:pt modelId="{23E1F7BC-4091-4A2F-B120-E4ED04FCB70F}" type="pres">
      <dgm:prSet presAssocID="{0CCD55BB-0F58-4F75-9CE2-92B475EF6FBB}" presName="sp" presStyleCnt="0"/>
      <dgm:spPr/>
    </dgm:pt>
    <dgm:pt modelId="{479A149B-FDE3-4691-B6EC-6FB7744B23D1}" type="pres">
      <dgm:prSet presAssocID="{9049BE75-A41D-4859-A2A9-B0931909FFB4}" presName="composite" presStyleCnt="0"/>
      <dgm:spPr/>
    </dgm:pt>
    <dgm:pt modelId="{28C941E6-363E-49CE-A36D-E17B06F0CCAA}" type="pres">
      <dgm:prSet presAssocID="{9049BE75-A41D-4859-A2A9-B0931909FFB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FACEBCC-4C46-4EB2-8DC6-8907AE7F72AA}" type="pres">
      <dgm:prSet presAssocID="{9049BE75-A41D-4859-A2A9-B0931909FFB4}" presName="descendantText" presStyleLbl="alignAcc1" presStyleIdx="3" presStyleCnt="5">
        <dgm:presLayoutVars>
          <dgm:bulletEnabled val="1"/>
        </dgm:presLayoutVars>
      </dgm:prSet>
      <dgm:spPr/>
    </dgm:pt>
    <dgm:pt modelId="{351A7B0B-A334-4563-B792-CC81B32C11DD}" type="pres">
      <dgm:prSet presAssocID="{F7A16E60-1CFA-45D4-A565-0984E3331CD9}" presName="sp" presStyleCnt="0"/>
      <dgm:spPr/>
    </dgm:pt>
    <dgm:pt modelId="{1B3AAE72-189E-4390-9202-015ACEBC7CD8}" type="pres">
      <dgm:prSet presAssocID="{377BF320-A0AE-41D9-86C6-91B8060D2FD4}" presName="composite" presStyleCnt="0"/>
      <dgm:spPr/>
    </dgm:pt>
    <dgm:pt modelId="{3B029A59-791E-469B-80DE-E4029311ACA5}" type="pres">
      <dgm:prSet presAssocID="{377BF320-A0AE-41D9-86C6-91B8060D2FD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6DD9C98-5A93-4A93-9204-2ED418E1DF9E}" type="pres">
      <dgm:prSet presAssocID="{377BF320-A0AE-41D9-86C6-91B8060D2FD4}" presName="descendantText" presStyleLbl="alignAcc1" presStyleIdx="4" presStyleCnt="5" custLinFactNeighborX="0" custLinFactNeighborY="1350">
        <dgm:presLayoutVars>
          <dgm:bulletEnabled val="1"/>
        </dgm:presLayoutVars>
      </dgm:prSet>
      <dgm:spPr/>
    </dgm:pt>
  </dgm:ptLst>
  <dgm:cxnLst>
    <dgm:cxn modelId="{0145CE0A-82C2-4D4D-9DE8-CD577F607AB9}" srcId="{9049BE75-A41D-4859-A2A9-B0931909FFB4}" destId="{0AF20D7C-675F-4ECD-A0D3-07ECE9E96373}" srcOrd="0" destOrd="0" parTransId="{63408C33-34D4-4F57-8521-1D981E13121A}" sibTransId="{66A428BA-DD24-459A-AB3D-64CFB4CEB95A}"/>
    <dgm:cxn modelId="{7AA5C10D-CA83-4EAD-B459-CAC6F258D3B2}" type="presOf" srcId="{9049BE75-A41D-4859-A2A9-B0931909FFB4}" destId="{28C941E6-363E-49CE-A36D-E17B06F0CCAA}" srcOrd="0" destOrd="0" presId="urn:microsoft.com/office/officeart/2005/8/layout/chevron2"/>
    <dgm:cxn modelId="{B553A713-6CDD-4637-A4A1-E81767DA2F13}" type="presOf" srcId="{9E4BB76C-3345-482B-9D0F-38D0A0235C09}" destId="{00413BE0-188D-4FA6-A29F-EE2C904FE95A}" srcOrd="0" destOrd="0" presId="urn:microsoft.com/office/officeart/2005/8/layout/chevron2"/>
    <dgm:cxn modelId="{E0DC5B1D-F84B-4976-B1C8-CF5096ACABE8}" srcId="{FB75FCE1-B5F6-4399-916A-2CBFCD67F9AD}" destId="{EE304432-F6C6-4D17-B0DC-FE4A3FAB8454}" srcOrd="1" destOrd="0" parTransId="{70DFD7CC-D0B4-4A13-AE44-682B9F8EC23C}" sibTransId="{ACBEDBFA-72F0-4362-85A2-3DA3D92F03FB}"/>
    <dgm:cxn modelId="{E15ED624-2F85-4013-B6D9-58D751A60FE9}" type="presOf" srcId="{5ABA1541-856C-497D-AB72-86FFB6EB7738}" destId="{D6924E82-EBA8-43E8-B8DE-54A969C97C5E}" srcOrd="0" destOrd="0" presId="urn:microsoft.com/office/officeart/2005/8/layout/chevron2"/>
    <dgm:cxn modelId="{5DF1946A-D1F1-42D6-8A96-00CD3E418A66}" type="presOf" srcId="{377BF320-A0AE-41D9-86C6-91B8060D2FD4}" destId="{3B029A59-791E-469B-80DE-E4029311ACA5}" srcOrd="0" destOrd="0" presId="urn:microsoft.com/office/officeart/2005/8/layout/chevron2"/>
    <dgm:cxn modelId="{EFF5F26A-2712-45A7-AD9A-F9E377179DF6}" srcId="{FB75FCE1-B5F6-4399-916A-2CBFCD67F9AD}" destId="{9E4BB76C-3345-482B-9D0F-38D0A0235C09}" srcOrd="0" destOrd="0" parTransId="{58304CA4-D652-4657-9A55-97D46D711398}" sibTransId="{70B6542F-312D-4C6A-A02B-BD0CCBDC45A7}"/>
    <dgm:cxn modelId="{C65AC973-3768-4D5A-991B-B47006822D9F}" srcId="{FB75FCE1-B5F6-4399-916A-2CBFCD67F9AD}" destId="{377BF320-A0AE-41D9-86C6-91B8060D2FD4}" srcOrd="4" destOrd="0" parTransId="{0676B38C-2509-4B61-B220-03FE19394E69}" sibTransId="{DE485289-6B71-47A4-817A-038C856B461B}"/>
    <dgm:cxn modelId="{DA0E9F56-DFC7-4B8C-8C20-926A44D3B2B9}" srcId="{9E4BB76C-3345-482B-9D0F-38D0A0235C09}" destId="{CA8B23EC-9B34-4938-9E2B-428276CD7899}" srcOrd="0" destOrd="0" parTransId="{34168838-B866-4C45-94A7-821D6E56FA49}" sibTransId="{3B64AE7B-9D6C-4A50-93AD-6AC45D71744D}"/>
    <dgm:cxn modelId="{9744199F-EA03-46F8-83F7-936BEF46E9D8}" type="presOf" srcId="{0AF20D7C-675F-4ECD-A0D3-07ECE9E96373}" destId="{AFACEBCC-4C46-4EB2-8DC6-8907AE7F72AA}" srcOrd="0" destOrd="0" presId="urn:microsoft.com/office/officeart/2005/8/layout/chevron2"/>
    <dgm:cxn modelId="{3509E59F-F404-48C5-B778-5053276F41A0}" type="presOf" srcId="{FB75FCE1-B5F6-4399-916A-2CBFCD67F9AD}" destId="{FC3334B1-3975-4278-AFA9-7C71FF37245A}" srcOrd="0" destOrd="0" presId="urn:microsoft.com/office/officeart/2005/8/layout/chevron2"/>
    <dgm:cxn modelId="{AE335BA2-CA59-44D3-A8B8-F0603FC947EE}" srcId="{EE304432-F6C6-4D17-B0DC-FE4A3FAB8454}" destId="{5ABA1541-856C-497D-AB72-86FFB6EB7738}" srcOrd="0" destOrd="0" parTransId="{702F7F36-90EC-49B7-8C18-05E6EF9985CF}" sibTransId="{B6B39684-876E-4824-9E3F-FF0E1CC78C5C}"/>
    <dgm:cxn modelId="{1166C6A2-C191-43DB-AC92-36448EAF9AAC}" type="presOf" srcId="{EE304432-F6C6-4D17-B0DC-FE4A3FAB8454}" destId="{AB4A9422-9B86-4144-8982-6152481691BE}" srcOrd="0" destOrd="0" presId="urn:microsoft.com/office/officeart/2005/8/layout/chevron2"/>
    <dgm:cxn modelId="{79E7B3AA-7EEC-4769-BB1F-AB3961A1B3AD}" type="presOf" srcId="{80AA921A-0163-4FD4-A852-798B276EB9A0}" destId="{DD8BE524-0264-4C50-BA89-586BC4EC6832}" srcOrd="0" destOrd="0" presId="urn:microsoft.com/office/officeart/2005/8/layout/chevron2"/>
    <dgm:cxn modelId="{E3D466B1-DC3C-45DA-AE04-3459D8411E9A}" srcId="{377BF320-A0AE-41D9-86C6-91B8060D2FD4}" destId="{C9593455-4CCE-4CC6-91AA-2A1BD84F12E7}" srcOrd="0" destOrd="0" parTransId="{E5EFB76C-3AEF-4810-B9B4-96BC65B9C04A}" sibTransId="{E0D7AAF8-2B32-4B3A-9B36-C88AA9C36543}"/>
    <dgm:cxn modelId="{563698C9-E938-479D-8EC4-0387DD8EF9EB}" srcId="{FB75FCE1-B5F6-4399-916A-2CBFCD67F9AD}" destId="{80AA921A-0163-4FD4-A852-798B276EB9A0}" srcOrd="2" destOrd="0" parTransId="{FCBEABAD-27A7-4449-951E-9E3603312EA8}" sibTransId="{0CCD55BB-0F58-4F75-9CE2-92B475EF6FBB}"/>
    <dgm:cxn modelId="{B7880ED0-0EC6-41A6-B643-18116D57013A}" srcId="{80AA921A-0163-4FD4-A852-798B276EB9A0}" destId="{FFE20A58-5BB3-4280-91AF-EC63628A49C8}" srcOrd="0" destOrd="0" parTransId="{0DAA69AB-68E1-4732-B1E2-EFE2AA2D06B9}" sibTransId="{C2B473F7-8598-47AE-8C87-C638CD4344F1}"/>
    <dgm:cxn modelId="{B29E7FD0-ADE6-4A32-AB24-2EDB90AAE113}" type="presOf" srcId="{FFE20A58-5BB3-4280-91AF-EC63628A49C8}" destId="{D5A0D398-1F17-450B-B5B3-58874380C67A}" srcOrd="0" destOrd="0" presId="urn:microsoft.com/office/officeart/2005/8/layout/chevron2"/>
    <dgm:cxn modelId="{B2179BD6-2657-4152-BDCA-92C6E85381C2}" type="presOf" srcId="{C9593455-4CCE-4CC6-91AA-2A1BD84F12E7}" destId="{06DD9C98-5A93-4A93-9204-2ED418E1DF9E}" srcOrd="0" destOrd="0" presId="urn:microsoft.com/office/officeart/2005/8/layout/chevron2"/>
    <dgm:cxn modelId="{D14CA5E3-F1FF-4BA3-A424-796231A41948}" type="presOf" srcId="{CA8B23EC-9B34-4938-9E2B-428276CD7899}" destId="{F1383008-64A8-415C-A6A4-B2850FFED1CD}" srcOrd="0" destOrd="0" presId="urn:microsoft.com/office/officeart/2005/8/layout/chevron2"/>
    <dgm:cxn modelId="{8A4C3CF4-056B-4CB4-9E62-B70E13651506}" srcId="{FB75FCE1-B5F6-4399-916A-2CBFCD67F9AD}" destId="{9049BE75-A41D-4859-A2A9-B0931909FFB4}" srcOrd="3" destOrd="0" parTransId="{83758B8C-9978-45D7-851C-376F5CB3F138}" sibTransId="{F7A16E60-1CFA-45D4-A565-0984E3331CD9}"/>
    <dgm:cxn modelId="{97F94C4B-49F0-4A9C-B613-0FE158485F4C}" type="presParOf" srcId="{FC3334B1-3975-4278-AFA9-7C71FF37245A}" destId="{7ACB81CC-3D10-46B9-82E2-8B2211C0B960}" srcOrd="0" destOrd="0" presId="urn:microsoft.com/office/officeart/2005/8/layout/chevron2"/>
    <dgm:cxn modelId="{C1D6AE72-CE0F-4FFF-B8C5-F9C0C94EF98B}" type="presParOf" srcId="{7ACB81CC-3D10-46B9-82E2-8B2211C0B960}" destId="{00413BE0-188D-4FA6-A29F-EE2C904FE95A}" srcOrd="0" destOrd="0" presId="urn:microsoft.com/office/officeart/2005/8/layout/chevron2"/>
    <dgm:cxn modelId="{95E5E226-CEFB-44D7-BBE3-5B4E486BF022}" type="presParOf" srcId="{7ACB81CC-3D10-46B9-82E2-8B2211C0B960}" destId="{F1383008-64A8-415C-A6A4-B2850FFED1CD}" srcOrd="1" destOrd="0" presId="urn:microsoft.com/office/officeart/2005/8/layout/chevron2"/>
    <dgm:cxn modelId="{934A2C2C-5A39-441A-90AA-71F4904F117F}" type="presParOf" srcId="{FC3334B1-3975-4278-AFA9-7C71FF37245A}" destId="{1398A84E-7D7F-4728-A931-F039C5D5A281}" srcOrd="1" destOrd="0" presId="urn:microsoft.com/office/officeart/2005/8/layout/chevron2"/>
    <dgm:cxn modelId="{5021BC4D-E660-4371-B9FD-31528FBE0349}" type="presParOf" srcId="{FC3334B1-3975-4278-AFA9-7C71FF37245A}" destId="{C79DD31E-56D0-41BF-8E8E-11FBBFFC6932}" srcOrd="2" destOrd="0" presId="urn:microsoft.com/office/officeart/2005/8/layout/chevron2"/>
    <dgm:cxn modelId="{5E0198C3-0F13-4A2C-91A2-E4DF13D260A9}" type="presParOf" srcId="{C79DD31E-56D0-41BF-8E8E-11FBBFFC6932}" destId="{AB4A9422-9B86-4144-8982-6152481691BE}" srcOrd="0" destOrd="0" presId="urn:microsoft.com/office/officeart/2005/8/layout/chevron2"/>
    <dgm:cxn modelId="{AB6F106A-A17D-4CDA-9D47-A77DBBF2D578}" type="presParOf" srcId="{C79DD31E-56D0-41BF-8E8E-11FBBFFC6932}" destId="{D6924E82-EBA8-43E8-B8DE-54A969C97C5E}" srcOrd="1" destOrd="0" presId="urn:microsoft.com/office/officeart/2005/8/layout/chevron2"/>
    <dgm:cxn modelId="{66A7C711-E67C-4C61-8364-2B41E5BFBA74}" type="presParOf" srcId="{FC3334B1-3975-4278-AFA9-7C71FF37245A}" destId="{CA43DBE8-AEC1-47A8-883F-1DA9B08DCB68}" srcOrd="3" destOrd="0" presId="urn:microsoft.com/office/officeart/2005/8/layout/chevron2"/>
    <dgm:cxn modelId="{B96BF447-3AFC-4A35-AA3A-E96482C83CAA}" type="presParOf" srcId="{FC3334B1-3975-4278-AFA9-7C71FF37245A}" destId="{DE69A5E9-6FF0-4CED-BBBA-58BE90C855E2}" srcOrd="4" destOrd="0" presId="urn:microsoft.com/office/officeart/2005/8/layout/chevron2"/>
    <dgm:cxn modelId="{6BE6FE94-D541-41F8-9B0E-ECE5804C2A18}" type="presParOf" srcId="{DE69A5E9-6FF0-4CED-BBBA-58BE90C855E2}" destId="{DD8BE524-0264-4C50-BA89-586BC4EC6832}" srcOrd="0" destOrd="0" presId="urn:microsoft.com/office/officeart/2005/8/layout/chevron2"/>
    <dgm:cxn modelId="{B8B8EED0-11EB-491D-8B47-F3B362D894AD}" type="presParOf" srcId="{DE69A5E9-6FF0-4CED-BBBA-58BE90C855E2}" destId="{D5A0D398-1F17-450B-B5B3-58874380C67A}" srcOrd="1" destOrd="0" presId="urn:microsoft.com/office/officeart/2005/8/layout/chevron2"/>
    <dgm:cxn modelId="{F7565AF9-32A6-4BD0-8E2A-60FDE62F5B41}" type="presParOf" srcId="{FC3334B1-3975-4278-AFA9-7C71FF37245A}" destId="{23E1F7BC-4091-4A2F-B120-E4ED04FCB70F}" srcOrd="5" destOrd="0" presId="urn:microsoft.com/office/officeart/2005/8/layout/chevron2"/>
    <dgm:cxn modelId="{B224CC30-F566-4E91-A9F3-690ABDC453CF}" type="presParOf" srcId="{FC3334B1-3975-4278-AFA9-7C71FF37245A}" destId="{479A149B-FDE3-4691-B6EC-6FB7744B23D1}" srcOrd="6" destOrd="0" presId="urn:microsoft.com/office/officeart/2005/8/layout/chevron2"/>
    <dgm:cxn modelId="{3CA1A413-75E6-4285-A834-CB38477A7756}" type="presParOf" srcId="{479A149B-FDE3-4691-B6EC-6FB7744B23D1}" destId="{28C941E6-363E-49CE-A36D-E17B06F0CCAA}" srcOrd="0" destOrd="0" presId="urn:microsoft.com/office/officeart/2005/8/layout/chevron2"/>
    <dgm:cxn modelId="{A0F721A0-7532-4D1C-9315-0E496C4AB922}" type="presParOf" srcId="{479A149B-FDE3-4691-B6EC-6FB7744B23D1}" destId="{AFACEBCC-4C46-4EB2-8DC6-8907AE7F72AA}" srcOrd="1" destOrd="0" presId="urn:microsoft.com/office/officeart/2005/8/layout/chevron2"/>
    <dgm:cxn modelId="{D269DD41-9B72-4F16-ACD7-4CF22C5C651B}" type="presParOf" srcId="{FC3334B1-3975-4278-AFA9-7C71FF37245A}" destId="{351A7B0B-A334-4563-B792-CC81B32C11DD}" srcOrd="7" destOrd="0" presId="urn:microsoft.com/office/officeart/2005/8/layout/chevron2"/>
    <dgm:cxn modelId="{9EED374F-99A0-43F2-BF62-AEF0E46D1903}" type="presParOf" srcId="{FC3334B1-3975-4278-AFA9-7C71FF37245A}" destId="{1B3AAE72-189E-4390-9202-015ACEBC7CD8}" srcOrd="8" destOrd="0" presId="urn:microsoft.com/office/officeart/2005/8/layout/chevron2"/>
    <dgm:cxn modelId="{06EE5055-2737-44B2-A014-4E4242EAB3C2}" type="presParOf" srcId="{1B3AAE72-189E-4390-9202-015ACEBC7CD8}" destId="{3B029A59-791E-469B-80DE-E4029311ACA5}" srcOrd="0" destOrd="0" presId="urn:microsoft.com/office/officeart/2005/8/layout/chevron2"/>
    <dgm:cxn modelId="{5994C2B5-0190-4835-A1C8-DFEA32AEE5B2}" type="presParOf" srcId="{1B3AAE72-189E-4390-9202-015ACEBC7CD8}" destId="{06DD9C98-5A93-4A93-9204-2ED418E1DF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EF118-258B-4D44-A48B-3CE402CDD363}" type="doc">
      <dgm:prSet loTypeId="urn:microsoft.com/office/officeart/2005/8/layout/list1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3F1643F-5D16-46A8-A664-28E288344A6B}">
      <dgm:prSet phldrT="[Текст]" custT="1"/>
      <dgm:spPr/>
      <dgm:t>
        <a:bodyPr/>
        <a:lstStyle/>
        <a:p>
          <a:r>
            <a:rPr lang="uk-UA" sz="2000" dirty="0">
              <a:solidFill>
                <a:srgbClr val="7030A0"/>
              </a:solidFill>
            </a:rPr>
            <a:t>Участь у тренінгах з </a:t>
          </a:r>
          <a:r>
            <a:rPr lang="uk-UA" sz="2000" dirty="0" err="1">
              <a:solidFill>
                <a:srgbClr val="7030A0"/>
              </a:solidFill>
            </a:rPr>
            <a:t>безпеки</a:t>
          </a:r>
          <a:r>
            <a:rPr lang="uk-UA" sz="2000" dirty="0">
              <a:solidFill>
                <a:srgbClr val="7030A0"/>
              </a:solidFill>
            </a:rPr>
            <a:t> </a:t>
          </a:r>
          <a:r>
            <a:rPr lang="uk-UA" sz="2000" dirty="0" err="1">
              <a:solidFill>
                <a:srgbClr val="7030A0"/>
              </a:solidFill>
            </a:rPr>
            <a:t>життєдіяльності</a:t>
          </a:r>
          <a:endParaRPr lang="uk-UA" sz="2000" noProof="0" dirty="0">
            <a:solidFill>
              <a:srgbClr val="7030A0"/>
            </a:solidFill>
          </a:endParaRPr>
        </a:p>
      </dgm:t>
    </dgm:pt>
    <dgm:pt modelId="{472521A4-43F5-4B44-95C8-4993569D17A0}" type="parTrans" cxnId="{E9199A77-8EFF-4028-8F7C-E4D72E981722}">
      <dgm:prSet/>
      <dgm:spPr/>
      <dgm:t>
        <a:bodyPr/>
        <a:lstStyle/>
        <a:p>
          <a:endParaRPr lang="uk-UA" sz="2000" noProof="0" dirty="0"/>
        </a:p>
      </dgm:t>
    </dgm:pt>
    <dgm:pt modelId="{896F89C0-D674-4248-B256-36842D4FAA1E}" type="sibTrans" cxnId="{E9199A77-8EFF-4028-8F7C-E4D72E981722}">
      <dgm:prSet/>
      <dgm:spPr/>
      <dgm:t>
        <a:bodyPr/>
        <a:lstStyle/>
        <a:p>
          <a:endParaRPr lang="uk-UA" sz="2000" noProof="0" dirty="0"/>
        </a:p>
      </dgm:t>
    </dgm:pt>
    <dgm:pt modelId="{E7845F73-7CBB-4655-A4D1-45A9CCFEFBB9}">
      <dgm:prSet phldrT="[Текст]" custT="1"/>
      <dgm:spPr/>
      <dgm:t>
        <a:bodyPr/>
        <a:lstStyle/>
        <a:p>
          <a:r>
            <a:rPr lang="uk-UA" sz="2000" noProof="0" dirty="0">
              <a:solidFill>
                <a:srgbClr val="7030A0"/>
              </a:solidFill>
            </a:rPr>
            <a:t>Участь в тематичних дискусіях, кейсах  та ділових іграх з </a:t>
          </a:r>
          <a:r>
            <a:rPr lang="uk-UA" sz="2000" dirty="0" err="1">
              <a:solidFill>
                <a:srgbClr val="7030A0"/>
              </a:solidFill>
            </a:rPr>
            <a:t>безпеки</a:t>
          </a:r>
          <a:r>
            <a:rPr lang="uk-UA" sz="2000" dirty="0">
              <a:solidFill>
                <a:srgbClr val="7030A0"/>
              </a:solidFill>
            </a:rPr>
            <a:t> </a:t>
          </a:r>
          <a:r>
            <a:rPr lang="uk-UA" sz="2000" dirty="0" err="1">
              <a:solidFill>
                <a:srgbClr val="7030A0"/>
              </a:solidFill>
            </a:rPr>
            <a:t>життєдіяльності</a:t>
          </a:r>
          <a:endParaRPr lang="uk-UA" sz="2000" noProof="0" dirty="0">
            <a:solidFill>
              <a:srgbClr val="7030A0"/>
            </a:solidFill>
          </a:endParaRPr>
        </a:p>
      </dgm:t>
    </dgm:pt>
    <dgm:pt modelId="{CE28BBD2-00A2-473D-A0C7-32787B14649B}" type="parTrans" cxnId="{299625B1-E8F7-4145-B3BE-C22EC2C7B3BB}">
      <dgm:prSet/>
      <dgm:spPr/>
      <dgm:t>
        <a:bodyPr/>
        <a:lstStyle/>
        <a:p>
          <a:endParaRPr lang="uk-UA" sz="2000" noProof="0" dirty="0"/>
        </a:p>
      </dgm:t>
    </dgm:pt>
    <dgm:pt modelId="{3BEFB827-FF09-4533-B876-5EE632884BB3}" type="sibTrans" cxnId="{299625B1-E8F7-4145-B3BE-C22EC2C7B3BB}">
      <dgm:prSet/>
      <dgm:spPr/>
      <dgm:t>
        <a:bodyPr/>
        <a:lstStyle/>
        <a:p>
          <a:endParaRPr lang="uk-UA" sz="2000" noProof="0" dirty="0"/>
        </a:p>
      </dgm:t>
    </dgm:pt>
    <dgm:pt modelId="{461E040E-ACBB-46B4-9B40-143332679B7D}">
      <dgm:prSet phldrT="[Текст]" custT="1"/>
      <dgm:spPr/>
      <dgm:t>
        <a:bodyPr/>
        <a:lstStyle/>
        <a:p>
          <a:r>
            <a:rPr lang="uk-UA" sz="2000" noProof="0" dirty="0">
              <a:solidFill>
                <a:srgbClr val="7030A0"/>
              </a:solidFill>
            </a:rPr>
            <a:t>Участь у наукових конференціях з проблем </a:t>
          </a:r>
          <a:r>
            <a:rPr lang="uk-UA" sz="2000" dirty="0" err="1">
              <a:solidFill>
                <a:srgbClr val="7030A0"/>
              </a:solidFill>
            </a:rPr>
            <a:t>безпеки</a:t>
          </a:r>
          <a:r>
            <a:rPr lang="uk-UA" sz="2000" dirty="0">
              <a:solidFill>
                <a:srgbClr val="7030A0"/>
              </a:solidFill>
            </a:rPr>
            <a:t> </a:t>
          </a:r>
          <a:r>
            <a:rPr lang="uk-UA" sz="2000" dirty="0" err="1">
              <a:solidFill>
                <a:srgbClr val="7030A0"/>
              </a:solidFill>
            </a:rPr>
            <a:t>життєдіяльності</a:t>
          </a:r>
          <a:r>
            <a:rPr lang="uk-UA" sz="2000" noProof="0" dirty="0">
              <a:solidFill>
                <a:srgbClr val="7030A0"/>
              </a:solidFill>
            </a:rPr>
            <a:t> тощо.</a:t>
          </a:r>
        </a:p>
      </dgm:t>
    </dgm:pt>
    <dgm:pt modelId="{66F27638-6ED8-49F2-B3E6-36092798C1D4}" type="parTrans" cxnId="{C9A078AC-4F02-4F5F-8005-0DF9376ED02C}">
      <dgm:prSet/>
      <dgm:spPr/>
      <dgm:t>
        <a:bodyPr/>
        <a:lstStyle/>
        <a:p>
          <a:endParaRPr lang="uk-UA" sz="2000" noProof="0" dirty="0"/>
        </a:p>
      </dgm:t>
    </dgm:pt>
    <dgm:pt modelId="{41D39BEF-A1ED-47B6-8C0E-1352343744C2}" type="sibTrans" cxnId="{C9A078AC-4F02-4F5F-8005-0DF9376ED02C}">
      <dgm:prSet/>
      <dgm:spPr/>
      <dgm:t>
        <a:bodyPr/>
        <a:lstStyle/>
        <a:p>
          <a:endParaRPr lang="uk-UA" sz="2000" noProof="0" dirty="0"/>
        </a:p>
      </dgm:t>
    </dgm:pt>
    <dgm:pt modelId="{22217B8A-7E88-4D47-8582-0BEE6F67D2F1}" type="pres">
      <dgm:prSet presAssocID="{8F2EF118-258B-4D44-A48B-3CE402CDD363}" presName="linear" presStyleCnt="0">
        <dgm:presLayoutVars>
          <dgm:dir/>
          <dgm:animLvl val="lvl"/>
          <dgm:resizeHandles val="exact"/>
        </dgm:presLayoutVars>
      </dgm:prSet>
      <dgm:spPr/>
    </dgm:pt>
    <dgm:pt modelId="{CB2F7163-3ED0-47D9-9545-773829A6080C}" type="pres">
      <dgm:prSet presAssocID="{93F1643F-5D16-46A8-A664-28E288344A6B}" presName="parentLin" presStyleCnt="0"/>
      <dgm:spPr/>
    </dgm:pt>
    <dgm:pt modelId="{DB60377B-7392-4CBB-9B0D-73FD5C014BDF}" type="pres">
      <dgm:prSet presAssocID="{93F1643F-5D16-46A8-A664-28E288344A6B}" presName="parentLeftMargin" presStyleLbl="node1" presStyleIdx="0" presStyleCnt="3"/>
      <dgm:spPr/>
    </dgm:pt>
    <dgm:pt modelId="{00664B0E-A3AB-48EA-BFDA-AC48B20371F6}" type="pres">
      <dgm:prSet presAssocID="{93F1643F-5D16-46A8-A664-28E288344A6B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0A176D0A-FA15-43E1-A066-7CAFFB42F944}" type="pres">
      <dgm:prSet presAssocID="{93F1643F-5D16-46A8-A664-28E288344A6B}" presName="negativeSpace" presStyleCnt="0"/>
      <dgm:spPr/>
    </dgm:pt>
    <dgm:pt modelId="{5FA29599-23A5-42DE-857B-BA3234DE4816}" type="pres">
      <dgm:prSet presAssocID="{93F1643F-5D16-46A8-A664-28E288344A6B}" presName="childText" presStyleLbl="conFgAcc1" presStyleIdx="0" presStyleCnt="3">
        <dgm:presLayoutVars>
          <dgm:bulletEnabled val="1"/>
        </dgm:presLayoutVars>
      </dgm:prSet>
      <dgm:spPr/>
    </dgm:pt>
    <dgm:pt modelId="{77B625EB-3209-4319-BB25-96DAF6BDD76B}" type="pres">
      <dgm:prSet presAssocID="{896F89C0-D674-4248-B256-36842D4FAA1E}" presName="spaceBetweenRectangles" presStyleCnt="0"/>
      <dgm:spPr/>
    </dgm:pt>
    <dgm:pt modelId="{CB61D32A-4B6E-41CB-9E3C-0A27D0278537}" type="pres">
      <dgm:prSet presAssocID="{E7845F73-7CBB-4655-A4D1-45A9CCFEFBB9}" presName="parentLin" presStyleCnt="0"/>
      <dgm:spPr/>
    </dgm:pt>
    <dgm:pt modelId="{A1075C87-5EA3-4E1C-92A0-270841A70831}" type="pres">
      <dgm:prSet presAssocID="{E7845F73-7CBB-4655-A4D1-45A9CCFEFBB9}" presName="parentLeftMargin" presStyleLbl="node1" presStyleIdx="0" presStyleCnt="3"/>
      <dgm:spPr/>
    </dgm:pt>
    <dgm:pt modelId="{CD5A24A4-B641-4766-B548-AFFF5BED5B09}" type="pres">
      <dgm:prSet presAssocID="{E7845F73-7CBB-4655-A4D1-45A9CCFEFBB9}" presName="parentText" presStyleLbl="node1" presStyleIdx="1" presStyleCnt="3" custScaleX="135649">
        <dgm:presLayoutVars>
          <dgm:chMax val="0"/>
          <dgm:bulletEnabled val="1"/>
        </dgm:presLayoutVars>
      </dgm:prSet>
      <dgm:spPr/>
    </dgm:pt>
    <dgm:pt modelId="{A20784F5-5778-4B93-A2FB-70E313C88AE3}" type="pres">
      <dgm:prSet presAssocID="{E7845F73-7CBB-4655-A4D1-45A9CCFEFBB9}" presName="negativeSpace" presStyleCnt="0"/>
      <dgm:spPr/>
    </dgm:pt>
    <dgm:pt modelId="{975B28D7-00AC-4C93-99B8-CFB5885D3982}" type="pres">
      <dgm:prSet presAssocID="{E7845F73-7CBB-4655-A4D1-45A9CCFEFBB9}" presName="childText" presStyleLbl="conFgAcc1" presStyleIdx="1" presStyleCnt="3">
        <dgm:presLayoutVars>
          <dgm:bulletEnabled val="1"/>
        </dgm:presLayoutVars>
      </dgm:prSet>
      <dgm:spPr/>
    </dgm:pt>
    <dgm:pt modelId="{CC63F994-7292-4A58-B3BB-360229A136A2}" type="pres">
      <dgm:prSet presAssocID="{3BEFB827-FF09-4533-B876-5EE632884BB3}" presName="spaceBetweenRectangles" presStyleCnt="0"/>
      <dgm:spPr/>
    </dgm:pt>
    <dgm:pt modelId="{393EA4A1-5031-4D90-B859-484F6BA6BA93}" type="pres">
      <dgm:prSet presAssocID="{461E040E-ACBB-46B4-9B40-143332679B7D}" presName="parentLin" presStyleCnt="0"/>
      <dgm:spPr/>
    </dgm:pt>
    <dgm:pt modelId="{01E02EAF-F304-4FAA-9E7C-D9B6F1DFB10E}" type="pres">
      <dgm:prSet presAssocID="{461E040E-ACBB-46B4-9B40-143332679B7D}" presName="parentLeftMargin" presStyleLbl="node1" presStyleIdx="1" presStyleCnt="3"/>
      <dgm:spPr/>
    </dgm:pt>
    <dgm:pt modelId="{F1E5D9C2-EBC1-40DD-B24D-AA1CB1432573}" type="pres">
      <dgm:prSet presAssocID="{461E040E-ACBB-46B4-9B40-143332679B7D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DEEB4777-B6D1-404B-9E32-11A6E04E9749}" type="pres">
      <dgm:prSet presAssocID="{461E040E-ACBB-46B4-9B40-143332679B7D}" presName="negativeSpace" presStyleCnt="0"/>
      <dgm:spPr/>
    </dgm:pt>
    <dgm:pt modelId="{834BAAC3-99A8-4F50-BDBE-A4BA01C3CD30}" type="pres">
      <dgm:prSet presAssocID="{461E040E-ACBB-46B4-9B40-143332679B7D}" presName="childText" presStyleLbl="conFgAcc1" presStyleIdx="2" presStyleCnt="3" custLinFactNeighborX="735">
        <dgm:presLayoutVars>
          <dgm:bulletEnabled val="1"/>
        </dgm:presLayoutVars>
      </dgm:prSet>
      <dgm:spPr/>
    </dgm:pt>
  </dgm:ptLst>
  <dgm:cxnLst>
    <dgm:cxn modelId="{3D293223-8CB5-4585-A132-3118A32FF537}" type="presOf" srcId="{E7845F73-7CBB-4655-A4D1-45A9CCFEFBB9}" destId="{A1075C87-5EA3-4E1C-92A0-270841A70831}" srcOrd="0" destOrd="0" presId="urn:microsoft.com/office/officeart/2005/8/layout/list1"/>
    <dgm:cxn modelId="{77FF1941-CD05-41BF-AACD-5C42D9BA5BB4}" type="presOf" srcId="{93F1643F-5D16-46A8-A664-28E288344A6B}" destId="{00664B0E-A3AB-48EA-BFDA-AC48B20371F6}" srcOrd="1" destOrd="0" presId="urn:microsoft.com/office/officeart/2005/8/layout/list1"/>
    <dgm:cxn modelId="{69E0E272-B075-4B64-88DE-23BC9A02986A}" type="presOf" srcId="{8F2EF118-258B-4D44-A48B-3CE402CDD363}" destId="{22217B8A-7E88-4D47-8582-0BEE6F67D2F1}" srcOrd="0" destOrd="0" presId="urn:microsoft.com/office/officeart/2005/8/layout/list1"/>
    <dgm:cxn modelId="{E9199A77-8EFF-4028-8F7C-E4D72E981722}" srcId="{8F2EF118-258B-4D44-A48B-3CE402CDD363}" destId="{93F1643F-5D16-46A8-A664-28E288344A6B}" srcOrd="0" destOrd="0" parTransId="{472521A4-43F5-4B44-95C8-4993569D17A0}" sibTransId="{896F89C0-D674-4248-B256-36842D4FAA1E}"/>
    <dgm:cxn modelId="{C9A078AC-4F02-4F5F-8005-0DF9376ED02C}" srcId="{8F2EF118-258B-4D44-A48B-3CE402CDD363}" destId="{461E040E-ACBB-46B4-9B40-143332679B7D}" srcOrd="2" destOrd="0" parTransId="{66F27638-6ED8-49F2-B3E6-36092798C1D4}" sibTransId="{41D39BEF-A1ED-47B6-8C0E-1352343744C2}"/>
    <dgm:cxn modelId="{299625B1-E8F7-4145-B3BE-C22EC2C7B3BB}" srcId="{8F2EF118-258B-4D44-A48B-3CE402CDD363}" destId="{E7845F73-7CBB-4655-A4D1-45A9CCFEFBB9}" srcOrd="1" destOrd="0" parTransId="{CE28BBD2-00A2-473D-A0C7-32787B14649B}" sibTransId="{3BEFB827-FF09-4533-B876-5EE632884BB3}"/>
    <dgm:cxn modelId="{FC0F98C6-BEDD-4B6E-BA13-11AD713E7787}" type="presOf" srcId="{461E040E-ACBB-46B4-9B40-143332679B7D}" destId="{F1E5D9C2-EBC1-40DD-B24D-AA1CB1432573}" srcOrd="1" destOrd="0" presId="urn:microsoft.com/office/officeart/2005/8/layout/list1"/>
    <dgm:cxn modelId="{CF4A0EEC-B04F-4330-A546-F5BCBEC926A2}" type="presOf" srcId="{461E040E-ACBB-46B4-9B40-143332679B7D}" destId="{01E02EAF-F304-4FAA-9E7C-D9B6F1DFB10E}" srcOrd="0" destOrd="0" presId="urn:microsoft.com/office/officeart/2005/8/layout/list1"/>
    <dgm:cxn modelId="{BFAB92EC-AC0C-4658-A19F-F1CA104759E4}" type="presOf" srcId="{E7845F73-7CBB-4655-A4D1-45A9CCFEFBB9}" destId="{CD5A24A4-B641-4766-B548-AFFF5BED5B09}" srcOrd="1" destOrd="0" presId="urn:microsoft.com/office/officeart/2005/8/layout/list1"/>
    <dgm:cxn modelId="{2A4F23EF-428A-4C05-8F4A-EDF4B2D4DBED}" type="presOf" srcId="{93F1643F-5D16-46A8-A664-28E288344A6B}" destId="{DB60377B-7392-4CBB-9B0D-73FD5C014BDF}" srcOrd="0" destOrd="0" presId="urn:microsoft.com/office/officeart/2005/8/layout/list1"/>
    <dgm:cxn modelId="{9A040586-E1BF-4BC5-B242-909ABF186E84}" type="presParOf" srcId="{22217B8A-7E88-4D47-8582-0BEE6F67D2F1}" destId="{CB2F7163-3ED0-47D9-9545-773829A6080C}" srcOrd="0" destOrd="0" presId="urn:microsoft.com/office/officeart/2005/8/layout/list1"/>
    <dgm:cxn modelId="{3523822B-416A-456C-9F56-83612CB26D7C}" type="presParOf" srcId="{CB2F7163-3ED0-47D9-9545-773829A6080C}" destId="{DB60377B-7392-4CBB-9B0D-73FD5C014BDF}" srcOrd="0" destOrd="0" presId="urn:microsoft.com/office/officeart/2005/8/layout/list1"/>
    <dgm:cxn modelId="{2E2FAB1A-DD06-46AE-A136-4B23AC156E9D}" type="presParOf" srcId="{CB2F7163-3ED0-47D9-9545-773829A6080C}" destId="{00664B0E-A3AB-48EA-BFDA-AC48B20371F6}" srcOrd="1" destOrd="0" presId="urn:microsoft.com/office/officeart/2005/8/layout/list1"/>
    <dgm:cxn modelId="{CE0E55AF-42B9-4666-8596-D740A61039DA}" type="presParOf" srcId="{22217B8A-7E88-4D47-8582-0BEE6F67D2F1}" destId="{0A176D0A-FA15-43E1-A066-7CAFFB42F944}" srcOrd="1" destOrd="0" presId="urn:microsoft.com/office/officeart/2005/8/layout/list1"/>
    <dgm:cxn modelId="{146E9D13-1830-4651-B158-72D10229904F}" type="presParOf" srcId="{22217B8A-7E88-4D47-8582-0BEE6F67D2F1}" destId="{5FA29599-23A5-42DE-857B-BA3234DE4816}" srcOrd="2" destOrd="0" presId="urn:microsoft.com/office/officeart/2005/8/layout/list1"/>
    <dgm:cxn modelId="{A4C9DE88-FC78-4352-B265-89E98E3CA48C}" type="presParOf" srcId="{22217B8A-7E88-4D47-8582-0BEE6F67D2F1}" destId="{77B625EB-3209-4319-BB25-96DAF6BDD76B}" srcOrd="3" destOrd="0" presId="urn:microsoft.com/office/officeart/2005/8/layout/list1"/>
    <dgm:cxn modelId="{B813AF5D-A656-41A8-808B-55FB635FD7A4}" type="presParOf" srcId="{22217B8A-7E88-4D47-8582-0BEE6F67D2F1}" destId="{CB61D32A-4B6E-41CB-9E3C-0A27D0278537}" srcOrd="4" destOrd="0" presId="urn:microsoft.com/office/officeart/2005/8/layout/list1"/>
    <dgm:cxn modelId="{6FBD0CFC-1F49-4ACF-8886-D31AF29FF5D5}" type="presParOf" srcId="{CB61D32A-4B6E-41CB-9E3C-0A27D0278537}" destId="{A1075C87-5EA3-4E1C-92A0-270841A70831}" srcOrd="0" destOrd="0" presId="urn:microsoft.com/office/officeart/2005/8/layout/list1"/>
    <dgm:cxn modelId="{9C44657B-1497-4BAC-9D8C-8501C662111F}" type="presParOf" srcId="{CB61D32A-4B6E-41CB-9E3C-0A27D0278537}" destId="{CD5A24A4-B641-4766-B548-AFFF5BED5B09}" srcOrd="1" destOrd="0" presId="urn:microsoft.com/office/officeart/2005/8/layout/list1"/>
    <dgm:cxn modelId="{043203E4-855D-44E4-AE82-38BA9B8160BE}" type="presParOf" srcId="{22217B8A-7E88-4D47-8582-0BEE6F67D2F1}" destId="{A20784F5-5778-4B93-A2FB-70E313C88AE3}" srcOrd="5" destOrd="0" presId="urn:microsoft.com/office/officeart/2005/8/layout/list1"/>
    <dgm:cxn modelId="{F0B2D4B8-55C0-409D-AD72-2F087BF09BEB}" type="presParOf" srcId="{22217B8A-7E88-4D47-8582-0BEE6F67D2F1}" destId="{975B28D7-00AC-4C93-99B8-CFB5885D3982}" srcOrd="6" destOrd="0" presId="urn:microsoft.com/office/officeart/2005/8/layout/list1"/>
    <dgm:cxn modelId="{23F9CCE4-5E58-41F4-A9AD-888EC3A87B87}" type="presParOf" srcId="{22217B8A-7E88-4D47-8582-0BEE6F67D2F1}" destId="{CC63F994-7292-4A58-B3BB-360229A136A2}" srcOrd="7" destOrd="0" presId="urn:microsoft.com/office/officeart/2005/8/layout/list1"/>
    <dgm:cxn modelId="{11B1197D-7DF4-477C-881C-31F4655AF7E0}" type="presParOf" srcId="{22217B8A-7E88-4D47-8582-0BEE6F67D2F1}" destId="{393EA4A1-5031-4D90-B859-484F6BA6BA93}" srcOrd="8" destOrd="0" presId="urn:microsoft.com/office/officeart/2005/8/layout/list1"/>
    <dgm:cxn modelId="{5CB604F0-589A-4EEF-A821-105568C2E1CD}" type="presParOf" srcId="{393EA4A1-5031-4D90-B859-484F6BA6BA93}" destId="{01E02EAF-F304-4FAA-9E7C-D9B6F1DFB10E}" srcOrd="0" destOrd="0" presId="urn:microsoft.com/office/officeart/2005/8/layout/list1"/>
    <dgm:cxn modelId="{E1DE944C-4043-4529-839B-3647A34A8749}" type="presParOf" srcId="{393EA4A1-5031-4D90-B859-484F6BA6BA93}" destId="{F1E5D9C2-EBC1-40DD-B24D-AA1CB1432573}" srcOrd="1" destOrd="0" presId="urn:microsoft.com/office/officeart/2005/8/layout/list1"/>
    <dgm:cxn modelId="{916C3A67-5DFE-437A-BF8A-0331D19387B9}" type="presParOf" srcId="{22217B8A-7E88-4D47-8582-0BEE6F67D2F1}" destId="{DEEB4777-B6D1-404B-9E32-11A6E04E9749}" srcOrd="9" destOrd="0" presId="urn:microsoft.com/office/officeart/2005/8/layout/list1"/>
    <dgm:cxn modelId="{42C82CF6-4852-41EC-A78C-91B27C2F7F41}" type="presParOf" srcId="{22217B8A-7E88-4D47-8582-0BEE6F67D2F1}" destId="{834BAAC3-99A8-4F50-BDBE-A4BA01C3CD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3BE0-188D-4FA6-A29F-EE2C904FE95A}">
      <dsp:nvSpPr>
        <dsp:cNvPr id="0" name=""/>
        <dsp:cNvSpPr/>
      </dsp:nvSpPr>
      <dsp:spPr>
        <a:xfrm rot="5400000">
          <a:off x="-212316" y="215521"/>
          <a:ext cx="1415441" cy="99080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/>
            <a:t>1</a:t>
          </a:r>
        </a:p>
      </dsp:txBody>
      <dsp:txXfrm rot="-5400000">
        <a:off x="1" y="498608"/>
        <a:ext cx="990808" cy="424633"/>
      </dsp:txXfrm>
    </dsp:sp>
    <dsp:sp modelId="{F1383008-64A8-415C-A6A4-B2850FFED1CD}">
      <dsp:nvSpPr>
        <dsp:cNvPr id="0" name=""/>
        <dsp:cNvSpPr/>
      </dsp:nvSpPr>
      <dsp:spPr>
        <a:xfrm rot="5400000">
          <a:off x="4014675" y="-3042748"/>
          <a:ext cx="920036" cy="701194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noProof="0" dirty="0"/>
            <a:t>Теоретичні основи безпеки життєдіяльності. </a:t>
          </a:r>
          <a:r>
            <a:rPr lang="uk-UA" sz="2000" kern="1200" noProof="0" dirty="0" err="1"/>
            <a:t>Категорійно</a:t>
          </a:r>
          <a:r>
            <a:rPr lang="uk-UA" sz="2000" kern="1200" noProof="0" dirty="0"/>
            <a:t>-понятійний апарат з безпеки життєдіяльності, таксономія небезпек</a:t>
          </a:r>
        </a:p>
      </dsp:txBody>
      <dsp:txXfrm rot="-5400000">
        <a:off x="968721" y="48118"/>
        <a:ext cx="6967033" cy="830212"/>
      </dsp:txXfrm>
    </dsp:sp>
    <dsp:sp modelId="{AB4A9422-9B86-4144-8982-6152481691BE}">
      <dsp:nvSpPr>
        <dsp:cNvPr id="0" name=""/>
        <dsp:cNvSpPr/>
      </dsp:nvSpPr>
      <dsp:spPr>
        <a:xfrm rot="5400000">
          <a:off x="-212316" y="1516529"/>
          <a:ext cx="1415441" cy="99080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/>
            <a:t>2</a:t>
          </a:r>
        </a:p>
      </dsp:txBody>
      <dsp:txXfrm rot="-5400000">
        <a:off x="1" y="1799616"/>
        <a:ext cx="990808" cy="424633"/>
      </dsp:txXfrm>
    </dsp:sp>
    <dsp:sp modelId="{D6924E82-EBA8-43E8-B8DE-54A969C97C5E}">
      <dsp:nvSpPr>
        <dsp:cNvPr id="0" name=""/>
        <dsp:cNvSpPr/>
      </dsp:nvSpPr>
      <dsp:spPr>
        <a:xfrm rot="5400000">
          <a:off x="4036763" y="-1741741"/>
          <a:ext cx="920036" cy="701194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noProof="0" dirty="0"/>
            <a:t>Небезпека – потенційне джерело шкоди. Система «людина – життєве середовище» та її компоненти. Основні джерела небезпеки та їх класифікація</a:t>
          </a:r>
        </a:p>
      </dsp:txBody>
      <dsp:txXfrm rot="-5400000">
        <a:off x="990809" y="1349125"/>
        <a:ext cx="6967033" cy="830212"/>
      </dsp:txXfrm>
    </dsp:sp>
    <dsp:sp modelId="{DD8BE524-0264-4C50-BA89-586BC4EC6832}">
      <dsp:nvSpPr>
        <dsp:cNvPr id="0" name=""/>
        <dsp:cNvSpPr/>
      </dsp:nvSpPr>
      <dsp:spPr>
        <a:xfrm rot="5400000">
          <a:off x="-212316" y="2817536"/>
          <a:ext cx="1415441" cy="99080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/>
            <a:t>3</a:t>
          </a:r>
        </a:p>
      </dsp:txBody>
      <dsp:txXfrm rot="-5400000">
        <a:off x="1" y="3100623"/>
        <a:ext cx="990808" cy="424633"/>
      </dsp:txXfrm>
    </dsp:sp>
    <dsp:sp modelId="{D5A0D398-1F17-450B-B5B3-58874380C67A}">
      <dsp:nvSpPr>
        <dsp:cNvPr id="0" name=""/>
        <dsp:cNvSpPr/>
      </dsp:nvSpPr>
      <dsp:spPr>
        <a:xfrm rot="5400000">
          <a:off x="4036763" y="-440733"/>
          <a:ext cx="920036" cy="701194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noProof="0" dirty="0"/>
            <a:t>Ризик – як оцінка небезпеки. Характеристика ризиків, види, матриця оцінки. Управління ризиком</a:t>
          </a:r>
        </a:p>
      </dsp:txBody>
      <dsp:txXfrm rot="-5400000">
        <a:off x="990809" y="2650133"/>
        <a:ext cx="6967033" cy="830212"/>
      </dsp:txXfrm>
    </dsp:sp>
    <dsp:sp modelId="{28C941E6-363E-49CE-A36D-E17B06F0CCAA}">
      <dsp:nvSpPr>
        <dsp:cNvPr id="0" name=""/>
        <dsp:cNvSpPr/>
      </dsp:nvSpPr>
      <dsp:spPr>
        <a:xfrm rot="5400000">
          <a:off x="-212316" y="4118544"/>
          <a:ext cx="1415441" cy="99080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/>
            <a:t>4</a:t>
          </a:r>
        </a:p>
      </dsp:txBody>
      <dsp:txXfrm rot="-5400000">
        <a:off x="1" y="4401631"/>
        <a:ext cx="990808" cy="424633"/>
      </dsp:txXfrm>
    </dsp:sp>
    <dsp:sp modelId="{AFACEBCC-4C46-4EB2-8DC6-8907AE7F72AA}">
      <dsp:nvSpPr>
        <dsp:cNvPr id="0" name=""/>
        <dsp:cNvSpPr/>
      </dsp:nvSpPr>
      <dsp:spPr>
        <a:xfrm rot="5400000">
          <a:off x="4036763" y="860273"/>
          <a:ext cx="920036" cy="701194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noProof="0" dirty="0"/>
            <a:t>Умови життєдіяльності людини. Людина –. Як біологічний та соціальний об’єкт. Діяльність і потреби людини</a:t>
          </a:r>
        </a:p>
      </dsp:txBody>
      <dsp:txXfrm rot="-5400000">
        <a:off x="990809" y="3951139"/>
        <a:ext cx="6967033" cy="830212"/>
      </dsp:txXfrm>
    </dsp:sp>
    <dsp:sp modelId="{3B029A59-791E-469B-80DE-E4029311ACA5}">
      <dsp:nvSpPr>
        <dsp:cNvPr id="0" name=""/>
        <dsp:cNvSpPr/>
      </dsp:nvSpPr>
      <dsp:spPr>
        <a:xfrm rot="5400000">
          <a:off x="-212316" y="5419551"/>
          <a:ext cx="1415441" cy="99080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/>
            <a:t>5</a:t>
          </a:r>
        </a:p>
      </dsp:txBody>
      <dsp:txXfrm rot="-5400000">
        <a:off x="1" y="5702638"/>
        <a:ext cx="990808" cy="424633"/>
      </dsp:txXfrm>
    </dsp:sp>
    <dsp:sp modelId="{06DD9C98-5A93-4A93-9204-2ED418E1DF9E}">
      <dsp:nvSpPr>
        <dsp:cNvPr id="0" name=""/>
        <dsp:cNvSpPr/>
      </dsp:nvSpPr>
      <dsp:spPr>
        <a:xfrm rot="5400000">
          <a:off x="4036763" y="2173701"/>
          <a:ext cx="920036" cy="701194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2550" algn="l"/>
            </a:tabLst>
          </a:pPr>
          <a:r>
            <a:rPr lang="uk-UA" sz="2000" kern="1200" noProof="0" dirty="0"/>
            <a:t>Взаємодія людини з навколишнім середовищем. Здоров’я людини. Вплив негативних факторів оточуючого середовища на здоров’я</a:t>
          </a:r>
        </a:p>
      </dsp:txBody>
      <dsp:txXfrm rot="-5400000">
        <a:off x="990809" y="5264567"/>
        <a:ext cx="6967033" cy="830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29599-23A5-42DE-857B-BA3234DE4816}">
      <dsp:nvSpPr>
        <dsp:cNvPr id="0" name=""/>
        <dsp:cNvSpPr/>
      </dsp:nvSpPr>
      <dsp:spPr>
        <a:xfrm>
          <a:off x="0" y="473083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64B0E-A3AB-48EA-BFDA-AC48B20371F6}">
      <dsp:nvSpPr>
        <dsp:cNvPr id="0" name=""/>
        <dsp:cNvSpPr/>
      </dsp:nvSpPr>
      <dsp:spPr>
        <a:xfrm>
          <a:off x="353518" y="30283"/>
          <a:ext cx="707035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7030A0"/>
              </a:solidFill>
            </a:rPr>
            <a:t>Участь у тренінгах з </a:t>
          </a:r>
          <a:r>
            <a:rPr lang="uk-UA" sz="2000" kern="1200" dirty="0" err="1">
              <a:solidFill>
                <a:srgbClr val="7030A0"/>
              </a:solidFill>
            </a:rPr>
            <a:t>безпеки</a:t>
          </a:r>
          <a:r>
            <a:rPr lang="uk-UA" sz="2000" kern="1200" dirty="0">
              <a:solidFill>
                <a:srgbClr val="7030A0"/>
              </a:solidFill>
            </a:rPr>
            <a:t> </a:t>
          </a:r>
          <a:r>
            <a:rPr lang="uk-UA" sz="2000" kern="1200" dirty="0" err="1">
              <a:solidFill>
                <a:srgbClr val="7030A0"/>
              </a:solidFill>
            </a:rPr>
            <a:t>життєдіяльності</a:t>
          </a:r>
          <a:endParaRPr lang="uk-UA" sz="2000" kern="1200" noProof="0" dirty="0">
            <a:solidFill>
              <a:srgbClr val="7030A0"/>
            </a:solidFill>
          </a:endParaRPr>
        </a:p>
      </dsp:txBody>
      <dsp:txXfrm>
        <a:off x="396749" y="73514"/>
        <a:ext cx="6983896" cy="799138"/>
      </dsp:txXfrm>
    </dsp:sp>
    <dsp:sp modelId="{975B28D7-00AC-4C93-99B8-CFB5885D3982}">
      <dsp:nvSpPr>
        <dsp:cNvPr id="0" name=""/>
        <dsp:cNvSpPr/>
      </dsp:nvSpPr>
      <dsp:spPr>
        <a:xfrm>
          <a:off x="0" y="1833884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A24A4-B641-4766-B548-AFFF5BED5B09}">
      <dsp:nvSpPr>
        <dsp:cNvPr id="0" name=""/>
        <dsp:cNvSpPr/>
      </dsp:nvSpPr>
      <dsp:spPr>
        <a:xfrm>
          <a:off x="371284" y="1391083"/>
          <a:ext cx="705101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rgbClr val="7030A0"/>
              </a:solidFill>
            </a:rPr>
            <a:t>Участь в тематичних дискусіях, кейсах  та ділових іграх з </a:t>
          </a:r>
          <a:r>
            <a:rPr lang="uk-UA" sz="2000" kern="1200" dirty="0" err="1">
              <a:solidFill>
                <a:srgbClr val="7030A0"/>
              </a:solidFill>
            </a:rPr>
            <a:t>безпеки</a:t>
          </a:r>
          <a:r>
            <a:rPr lang="uk-UA" sz="2000" kern="1200" dirty="0">
              <a:solidFill>
                <a:srgbClr val="7030A0"/>
              </a:solidFill>
            </a:rPr>
            <a:t> </a:t>
          </a:r>
          <a:r>
            <a:rPr lang="uk-UA" sz="2000" kern="1200" dirty="0" err="1">
              <a:solidFill>
                <a:srgbClr val="7030A0"/>
              </a:solidFill>
            </a:rPr>
            <a:t>життєдіяльності</a:t>
          </a:r>
          <a:endParaRPr lang="uk-UA" sz="2000" kern="1200" noProof="0" dirty="0">
            <a:solidFill>
              <a:srgbClr val="7030A0"/>
            </a:solidFill>
          </a:endParaRPr>
        </a:p>
      </dsp:txBody>
      <dsp:txXfrm>
        <a:off x="414515" y="1434314"/>
        <a:ext cx="6964556" cy="799138"/>
      </dsp:txXfrm>
    </dsp:sp>
    <dsp:sp modelId="{834BAAC3-99A8-4F50-BDBE-A4BA01C3CD30}">
      <dsp:nvSpPr>
        <dsp:cNvPr id="0" name=""/>
        <dsp:cNvSpPr/>
      </dsp:nvSpPr>
      <dsp:spPr>
        <a:xfrm>
          <a:off x="0" y="3194684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D9C2-EBC1-40DD-B24D-AA1CB1432573}">
      <dsp:nvSpPr>
        <dsp:cNvPr id="0" name=""/>
        <dsp:cNvSpPr/>
      </dsp:nvSpPr>
      <dsp:spPr>
        <a:xfrm>
          <a:off x="353518" y="2751884"/>
          <a:ext cx="707035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rgbClr val="7030A0"/>
              </a:solidFill>
            </a:rPr>
            <a:t>Участь у наукових конференціях з проблем </a:t>
          </a:r>
          <a:r>
            <a:rPr lang="uk-UA" sz="2000" kern="1200" dirty="0" err="1">
              <a:solidFill>
                <a:srgbClr val="7030A0"/>
              </a:solidFill>
            </a:rPr>
            <a:t>безпеки</a:t>
          </a:r>
          <a:r>
            <a:rPr lang="uk-UA" sz="2000" kern="1200" dirty="0">
              <a:solidFill>
                <a:srgbClr val="7030A0"/>
              </a:solidFill>
            </a:rPr>
            <a:t> </a:t>
          </a:r>
          <a:r>
            <a:rPr lang="uk-UA" sz="2000" kern="1200" dirty="0" err="1">
              <a:solidFill>
                <a:srgbClr val="7030A0"/>
              </a:solidFill>
            </a:rPr>
            <a:t>життєдіяльності</a:t>
          </a:r>
          <a:r>
            <a:rPr lang="uk-UA" sz="2000" kern="1200" noProof="0" dirty="0">
              <a:solidFill>
                <a:srgbClr val="7030A0"/>
              </a:solidFill>
            </a:rPr>
            <a:t> тощо.</a:t>
          </a:r>
        </a:p>
      </dsp:txBody>
      <dsp:txXfrm>
        <a:off x="396749" y="2795115"/>
        <a:ext cx="698389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260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0123" y="1537162"/>
            <a:ext cx="9178642" cy="501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7"/>
          <p:cNvSpPr/>
          <p:nvPr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7"/>
          <p:cNvSpPr/>
          <p:nvPr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rgbClr val="F2F2F2">
              <a:alpha val="57647"/>
            </a:srgbClr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48505" y="864813"/>
            <a:ext cx="10515600" cy="43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/>
          <p:nvPr/>
        </p:nvSpPr>
        <p:spPr>
          <a:xfrm>
            <a:off x="2265791" y="181235"/>
            <a:ext cx="76663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МІНІСТЕРСТВО ОХОРОНИ ЗДОРОВ’Я УКРАЇНИ</a:t>
            </a:r>
            <a:b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НАЦІОНАЛЬНИЙ ФАРМАЦЕВТИЧНИЙ УНІВЕРСИТЕТ</a:t>
            </a:r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2"/>
          </p:nvPr>
        </p:nvSpPr>
        <p:spPr>
          <a:xfrm>
            <a:off x="649288" y="1430867"/>
            <a:ext cx="10515600" cy="168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2885"/>
              </a:buClr>
              <a:buSzPts val="3600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28" y="136939"/>
            <a:ext cx="1193275" cy="116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лан">
  <p:cSld name="План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-125386" y="89694"/>
            <a:ext cx="2531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3335868" y="1504950"/>
            <a:ext cx="8017932" cy="467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29"/>
          <p:cNvSpPr/>
          <p:nvPr/>
        </p:nvSpPr>
        <p:spPr>
          <a:xfrm>
            <a:off x="1950296" y="1504950"/>
            <a:ext cx="1055379" cy="1055379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/>
          <p:nvPr/>
        </p:nvSpPr>
        <p:spPr>
          <a:xfrm>
            <a:off x="2069770" y="2826739"/>
            <a:ext cx="816429" cy="816429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9"/>
          <p:cNvSpPr/>
          <p:nvPr/>
        </p:nvSpPr>
        <p:spPr>
          <a:xfrm>
            <a:off x="2230380" y="3986039"/>
            <a:ext cx="586530" cy="586530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">
  <p:cSld name="Лист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" name="Google Shape;41;p30"/>
          <p:cNvSpPr/>
          <p:nvPr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0"/>
          <p:cNvSpPr>
            <a:spLocks noGrp="1"/>
          </p:cNvSpPr>
          <p:nvPr>
            <p:ph type="pic" idx="2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rgbClr val="E1EFD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>
            <a:spLocks noGrp="1"/>
          </p:cNvSpPr>
          <p:nvPr>
            <p:ph type="pic" idx="3"/>
          </p:nvPr>
        </p:nvSpPr>
        <p:spPr>
          <a:xfrm>
            <a:off x="4114800" y="1839561"/>
            <a:ext cx="6972300" cy="25273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114800" y="410860"/>
            <a:ext cx="697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4114800" y="4469999"/>
            <a:ext cx="6972300" cy="226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1">
  <p:cSld name="Лист 1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21" name="Google Shape;121;p40" descr="https://quality.nuph.edu.ua/wp-content/gallery/photo-gallery/Group-0-LEB_4928_LEB_4932-5-images-2000.jpg"/>
          <p:cNvPicPr preferRelativeResize="0"/>
          <p:nvPr/>
        </p:nvPicPr>
        <p:blipFill rotWithShape="1">
          <a:blip r:embed="rId2">
            <a:alphaModFix/>
          </a:blip>
          <a:srcRect t="12987" b="12468"/>
          <a:stretch/>
        </p:blipFill>
        <p:spPr>
          <a:xfrm>
            <a:off x="8861" y="0"/>
            <a:ext cx="12183139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0"/>
          <p:cNvSpPr/>
          <p:nvPr/>
        </p:nvSpPr>
        <p:spPr>
          <a:xfrm flipH="1">
            <a:off x="1480192" y="0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1"/>
          </p:nvPr>
        </p:nvSpPr>
        <p:spPr>
          <a:xfrm>
            <a:off x="1480193" y="2921000"/>
            <a:ext cx="9822546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title"/>
          </p:nvPr>
        </p:nvSpPr>
        <p:spPr>
          <a:xfrm>
            <a:off x="1838947" y="736051"/>
            <a:ext cx="5080965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2">
  <p:cSld name="Лист 1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1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8" name="Google Shape;128;p41"/>
          <p:cNvSpPr>
            <a:spLocks noGrp="1"/>
          </p:cNvSpPr>
          <p:nvPr>
            <p:ph type="pic" idx="2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1"/>
          </p:nvPr>
        </p:nvSpPr>
        <p:spPr>
          <a:xfrm>
            <a:off x="6141968" y="931333"/>
            <a:ext cx="5321899" cy="543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516" y="-64556"/>
            <a:ext cx="48483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1949015" y="2852880"/>
            <a:ext cx="3054786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5">
  <p:cSld name="Лист 1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/>
          <p:nvPr/>
        </p:nvSpPr>
        <p:spPr>
          <a:xfrm>
            <a:off x="0" y="5418034"/>
            <a:ext cx="12192000" cy="143996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2" name="Google Shape;152;p44"/>
          <p:cNvSpPr/>
          <p:nvPr/>
        </p:nvSpPr>
        <p:spPr>
          <a:xfrm flipH="1">
            <a:off x="655523" y="0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156" y="5716276"/>
            <a:ext cx="1996956" cy="748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4"/>
          <p:cNvSpPr/>
          <p:nvPr/>
        </p:nvSpPr>
        <p:spPr>
          <a:xfrm>
            <a:off x="7990319" y="0"/>
            <a:ext cx="3221764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4"/>
          <p:cNvSpPr txBox="1">
            <a:spLocks noGrp="1"/>
          </p:cNvSpPr>
          <p:nvPr>
            <p:ph type="title"/>
          </p:nvPr>
        </p:nvSpPr>
        <p:spPr>
          <a:xfrm>
            <a:off x="1015035" y="736051"/>
            <a:ext cx="5080965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1"/>
          </p:nvPr>
        </p:nvSpPr>
        <p:spPr>
          <a:xfrm>
            <a:off x="1015036" y="2187018"/>
            <a:ext cx="6554164" cy="30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2"/>
          </p:nvPr>
        </p:nvSpPr>
        <p:spPr>
          <a:xfrm>
            <a:off x="8170333" y="748677"/>
            <a:ext cx="2851582" cy="579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3"/>
          </p:nvPr>
        </p:nvSpPr>
        <p:spPr>
          <a:xfrm>
            <a:off x="3241231" y="5621867"/>
            <a:ext cx="4327969" cy="110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6">
  <p:cSld name="Лист 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1" name="Google Shape;161;p45"/>
          <p:cNvSpPr/>
          <p:nvPr/>
        </p:nvSpPr>
        <p:spPr>
          <a:xfrm>
            <a:off x="3461046" y="1596224"/>
            <a:ext cx="8730953" cy="371926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5"/>
          <p:cNvSpPr/>
          <p:nvPr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5"/>
          <p:cNvSpPr/>
          <p:nvPr/>
        </p:nvSpPr>
        <p:spPr>
          <a:xfrm>
            <a:off x="489727" y="0"/>
            <a:ext cx="2663048" cy="5315484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020" y="5537940"/>
            <a:ext cx="2492755" cy="9344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5"/>
          <p:cNvSpPr txBox="1">
            <a:spLocks noGrp="1"/>
          </p:cNvSpPr>
          <p:nvPr>
            <p:ph type="title"/>
          </p:nvPr>
        </p:nvSpPr>
        <p:spPr>
          <a:xfrm>
            <a:off x="5839560" y="356159"/>
            <a:ext cx="5080965" cy="10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>
            <a:off x="3871427" y="1928929"/>
            <a:ext cx="7049097" cy="318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body" idx="2"/>
          </p:nvPr>
        </p:nvSpPr>
        <p:spPr>
          <a:xfrm>
            <a:off x="660020" y="439182"/>
            <a:ext cx="2268434" cy="467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3"/>
          </p:nvPr>
        </p:nvSpPr>
        <p:spPr>
          <a:xfrm>
            <a:off x="3871426" y="5537940"/>
            <a:ext cx="7049097" cy="93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">
  <p:cSld name="Спасибо за внимание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0"/>
          <p:cNvSpPr/>
          <p:nvPr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2250" y="1326895"/>
            <a:ext cx="9227448" cy="504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/>
          <p:nvPr/>
        </p:nvSpPr>
        <p:spPr>
          <a:xfrm>
            <a:off x="1515830" y="1159198"/>
            <a:ext cx="7323993" cy="175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rPr>
              <a:t>ДЯКУЮ </a:t>
            </a:r>
            <a:endParaRPr/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rPr>
              <a:t>				ЗА УВАГУ!</a:t>
            </a:r>
            <a:endParaRPr sz="6600" b="1" i="0" u="none" strike="noStrike" cap="none">
              <a:solidFill>
                <a:srgbClr val="9528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0"/>
          <p:cNvSpPr txBox="1"/>
          <p:nvPr/>
        </p:nvSpPr>
        <p:spPr>
          <a:xfrm>
            <a:off x="8029572" y="6066136"/>
            <a:ext cx="3558500" cy="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E-maіl: mail@nuph.edu.ua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https://nuph.edu.ua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 txBox="1"/>
          <p:nvPr/>
        </p:nvSpPr>
        <p:spPr>
          <a:xfrm>
            <a:off x="655105" y="6035761"/>
            <a:ext cx="5692166" cy="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Національний фармацевтичний університет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вул. Пушкінська, 53, м. Харків, 61002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2" r:id="rId4"/>
    <p:sldLayoutId id="2147483663" r:id="rId5"/>
    <p:sldLayoutId id="2147483666" r:id="rId6"/>
    <p:sldLayoutId id="2147483667" r:id="rId7"/>
    <p:sldLayoutId id="2147483672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649288" y="1430867"/>
            <a:ext cx="10515600" cy="16853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9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Варіативна дисципліна</a:t>
            </a:r>
          </a:p>
          <a:p>
            <a:pPr algn="ctr">
              <a:buNone/>
            </a:pPr>
            <a:r>
              <a:rPr lang="uk-UA" sz="4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«БЕЗПЕКА ЖИТТЄДІЯЛЬНОСТІ »</a:t>
            </a:r>
          </a:p>
        </p:txBody>
      </p:sp>
      <p:sp>
        <p:nvSpPr>
          <p:cNvPr id="3" name="Текст 1"/>
          <p:cNvSpPr>
            <a:spLocks noGrp="1"/>
          </p:cNvSpPr>
          <p:nvPr/>
        </p:nvSpPr>
        <p:spPr>
          <a:xfrm>
            <a:off x="648505" y="848793"/>
            <a:ext cx="10515600" cy="43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/>
              <a:t>Кафедра управління та забезпечення якості у фармації</a:t>
            </a: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0" y="5539233"/>
            <a:ext cx="12192000" cy="43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 b="1" dirty="0">
                <a:solidFill>
                  <a:srgbClr val="9900FF"/>
                </a:solidFill>
              </a:rPr>
              <a:t>Освітня програма Фізична терапія</a:t>
            </a:r>
            <a:endParaRPr lang="ru-RU" sz="2000" dirty="0">
              <a:solidFill>
                <a:srgbClr val="9900FF"/>
              </a:solidFill>
            </a:endParaRPr>
          </a:p>
          <a:p>
            <a:pPr algn="ctr"/>
            <a:r>
              <a:rPr lang="uk-UA" sz="2000" b="1" dirty="0">
                <a:solidFill>
                  <a:srgbClr val="9900FF"/>
                </a:solidFill>
              </a:rPr>
              <a:t>Спеціальність 227 Фізична терапія, </a:t>
            </a:r>
            <a:r>
              <a:rPr lang="uk-UA" sz="2000" b="1" dirty="0" err="1">
                <a:solidFill>
                  <a:srgbClr val="9900FF"/>
                </a:solidFill>
              </a:rPr>
              <a:t>ерготерапія</a:t>
            </a:r>
            <a:endParaRPr lang="ru-RU" sz="2000" dirty="0">
              <a:solidFill>
                <a:srgbClr val="9900FF"/>
              </a:solidFill>
            </a:endParaRPr>
          </a:p>
          <a:p>
            <a:pPr algn="ctr"/>
            <a:r>
              <a:rPr lang="uk-UA" sz="2000" b="1" dirty="0">
                <a:solidFill>
                  <a:srgbClr val="9900FF"/>
                </a:solidFill>
              </a:rPr>
              <a:t>Перший (бакалаврський) освітній рівень</a:t>
            </a:r>
            <a:endParaRPr kumimoji="0" lang="uk-UA" sz="2000" b="1" u="none" strike="noStrike" kern="1200" cap="none" spc="0" normalizeH="0" baseline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000959" y="254534"/>
            <a:ext cx="9914055" cy="2026810"/>
          </a:xfr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dirty="0">
                <a:solidFill>
                  <a:srgbClr val="7030A0"/>
                </a:solidFill>
              </a:rPr>
              <a:t>Вибіркова компонента </a:t>
            </a:r>
            <a:r>
              <a:rPr lang="uk-UA" sz="2000" b="1" i="1" dirty="0">
                <a:solidFill>
                  <a:srgbClr val="9900FF"/>
                </a:solidFill>
              </a:rPr>
              <a:t>«Безпека життєдіяльності» передбачає </a:t>
            </a:r>
            <a:r>
              <a:rPr lang="uk-UA" sz="2000" dirty="0">
                <a:solidFill>
                  <a:srgbClr val="7030A0"/>
                </a:solidFill>
              </a:rPr>
              <a:t>вивчення </a:t>
            </a:r>
            <a:r>
              <a:rPr lang="uk-UA" sz="2000" dirty="0"/>
              <a:t>системи заходів правового, соціально - економічного, організаційно - технічного, санітарно - гігієнічного і лікувально-профілактичного характеру, що спрямовані на збереження здорових і безпечних умов праці фахівців в галузі</a:t>
            </a:r>
            <a:endParaRPr lang="uk-UA" sz="2000" dirty="0">
              <a:solidFill>
                <a:srgbClr val="7030A0"/>
              </a:solidFill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520707" y="3429000"/>
            <a:ext cx="5476474" cy="260901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Метою викладання вибіркової компоненти </a:t>
            </a:r>
            <a:r>
              <a:rPr lang="uk-UA" sz="2000" b="1" i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«Безпека життєдіяльності»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є забезпечення безпечних і нешкідливих умов життєдіяльності при роботі в закладах охорони здоров’я які включають негативну дію на людину та навколишнє природне середовище, приймати продуктивні рішення у сфері безпеки життєдіяльності</a:t>
            </a:r>
          </a:p>
        </p:txBody>
      </p:sp>
      <p:pic>
        <p:nvPicPr>
          <p:cNvPr id="7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 descr="Доставка вакцин против COVID-19: в исследовании DHL изучены возможности  партнерства между государственным и частным секторами | DHL | Российская  Феде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Доставка вакцин против COVID-19: в исследовании DHL изучены возможности  партнерства между государственным и частным секторами | DHL | Российская  Феде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s://gxpnews.net/wp-content/uploads/2021/05/vaccine-covid-1068x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Охорона праці в галуз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1707" y="3316405"/>
            <a:ext cx="4949586" cy="278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-1744240" y="481573"/>
            <a:ext cx="5984545" cy="6768306"/>
          </a:xfrm>
        </p:spPr>
        <p:txBody>
          <a:bodyPr>
            <a:normAutofit/>
          </a:bodyPr>
          <a:lstStyle/>
          <a:p>
            <a:pPr algn="ctr"/>
            <a:r>
              <a:rPr lang="uk-UA" sz="3200" b="1" i="1" spc="-30" dirty="0"/>
              <a:t>КОМПЕТЕНТНОСТІ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4646" y="1610436"/>
            <a:ext cx="7345394" cy="479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7099" y="510231"/>
            <a:ext cx="7547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Після вивчення дисципліни </a:t>
            </a:r>
          </a:p>
          <a:p>
            <a:pPr algn="ctr"/>
            <a:r>
              <a:rPr lang="uk-UA" sz="2200" b="1" i="1" dirty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«Безпека життєдіяльності» </a:t>
            </a:r>
            <a:r>
              <a:rPr lang="uk-UA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 зможете:</a:t>
            </a:r>
          </a:p>
        </p:txBody>
      </p:sp>
      <p:sp>
        <p:nvSpPr>
          <p:cNvPr id="10" name="Овал 9"/>
          <p:cNvSpPr/>
          <p:nvPr/>
        </p:nvSpPr>
        <p:spPr>
          <a:xfrm>
            <a:off x="2544292" y="4883166"/>
            <a:ext cx="568411" cy="5436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384646" y="1610436"/>
            <a:ext cx="7953914" cy="479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1800" dirty="0">
                <a:solidFill>
                  <a:srgbClr val="9900FF"/>
                </a:solidFill>
              </a:rPr>
              <a:t>Демонструвати готовність до зміцнення та збереження особистого та громадського здоров'я шляхом використання рухової активності людини та проведення роз’яснювальної роботи серед пацієнтів/клієнтів, членів їх родин, медичних фахівців, а також покращенню довкілля громади</a:t>
            </a: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1800" dirty="0">
                <a:solidFill>
                  <a:srgbClr val="9900FF"/>
                </a:solidFill>
              </a:rPr>
              <a:t>Застосовувати у професійній діяльності знання біологічних, медичних, педагогічних та психосоціальних аспектів фізичної терапії та </a:t>
            </a:r>
            <a:r>
              <a:rPr lang="uk-UA" sz="1800" dirty="0" err="1">
                <a:solidFill>
                  <a:srgbClr val="9900FF"/>
                </a:solidFill>
              </a:rPr>
              <a:t>ерготерапії</a:t>
            </a: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1800">
                <a:solidFill>
                  <a:srgbClr val="9900FF"/>
                </a:solidFill>
              </a:rPr>
              <a:t>Обирати оптимальні форми, методи і прийоми, які б забезпечили шанобливе ставлення до пацієнта/клієнта, його безпеку/захист, комфорт та приватність</a:t>
            </a:r>
            <a:r>
              <a: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1800" dirty="0">
                <a:solidFill>
                  <a:srgbClr val="9900FF"/>
                </a:solidFill>
              </a:rPr>
              <a:t>Безпечно та ефективно використовувати обладнання для проведення реабілітаційних  заходів, контролю основних життєвих показників пацієнта, допоміжні технічні засоби реабілітації для пересування та самообслуговування</a:t>
            </a: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та ін.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3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883634"/>
            <a:ext cx="2528515" cy="22467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Теми дисципліни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«Безпека </a:t>
            </a:r>
            <a:r>
              <a:rPr lang="uk-UA" sz="2800" b="1" i="1" dirty="0" err="1">
                <a:solidFill>
                  <a:schemeClr val="bg1"/>
                </a:solidFill>
              </a:rPr>
              <a:t>життєдія-льності</a:t>
            </a:r>
            <a:r>
              <a:rPr lang="uk-UA" sz="2800" b="1" i="1" dirty="0">
                <a:solidFill>
                  <a:schemeClr val="bg1"/>
                </a:solidFill>
              </a:rPr>
              <a:t>»</a:t>
            </a:r>
            <a:endParaRPr lang="ru-RU" sz="28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54444634"/>
              </p:ext>
            </p:extLst>
          </p:nvPr>
        </p:nvGraphicFramePr>
        <p:xfrm>
          <a:off x="3697357" y="232118"/>
          <a:ext cx="8002754" cy="662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2" name="Picture 2" descr="Охорона праці - що треба знати й як організувати - Обзор судебной практики  Украин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6833" y="4444739"/>
            <a:ext cx="2814045" cy="1924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304800" y="447562"/>
            <a:ext cx="2941320" cy="4885089"/>
          </a:xfrm>
        </p:spPr>
        <p:txBody>
          <a:bodyPr>
            <a:noAutofit/>
          </a:bodyPr>
          <a:lstStyle/>
          <a:p>
            <a:pPr algn="ctr"/>
            <a:br>
              <a:rPr lang="uk-UA" sz="2200" b="1" dirty="0">
                <a:solidFill>
                  <a:schemeClr val="bg1"/>
                </a:solidFill>
              </a:rPr>
            </a:br>
            <a:r>
              <a:rPr lang="uk-UA" sz="2200" b="1" dirty="0">
                <a:solidFill>
                  <a:schemeClr val="bg1"/>
                </a:solidFill>
              </a:rPr>
              <a:t>Додаткові можливості під час вивчення дисципліни «</a:t>
            </a:r>
            <a:r>
              <a:rPr lang="uk-UA" sz="2200" b="1" i="1" dirty="0">
                <a:solidFill>
                  <a:schemeClr val="bg1"/>
                </a:solidFill>
              </a:rPr>
              <a:t>Безпека </a:t>
            </a:r>
            <a:r>
              <a:rPr lang="uk-UA" sz="2200" b="1" i="1" dirty="0" err="1">
                <a:solidFill>
                  <a:schemeClr val="bg1"/>
                </a:solidFill>
              </a:rPr>
              <a:t>життєдіяль-ності</a:t>
            </a:r>
            <a:r>
              <a:rPr lang="uk-UA" sz="2200" b="1" dirty="0">
                <a:solidFill>
                  <a:schemeClr val="bg1"/>
                </a:solidFill>
              </a:rPr>
              <a:t>»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99127929"/>
              </p:ext>
            </p:extLst>
          </p:nvPr>
        </p:nvGraphicFramePr>
        <p:xfrm>
          <a:off x="3247698" y="1308538"/>
          <a:ext cx="7425697" cy="398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82567" y="5401969"/>
            <a:ext cx="11699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349" name="Google Shape;349;p15"/>
          <p:cNvSpPr>
            <a:spLocks noGrp="1"/>
          </p:cNvSpPr>
          <p:nvPr>
            <p:ph type="pic" idx="2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217" y="1674827"/>
            <a:ext cx="2460244" cy="368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75437" y="1160761"/>
            <a:ext cx="4961257" cy="48013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ВИКЛАДАЧ ДИСЦИПЛІНИ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800" b="1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rgbClr val="9900FF"/>
                </a:solidFill>
                <a:effectLst/>
                <a:cs typeface="Arial" panose="020B0604020202020204" pitchFamily="34" charset="0"/>
              </a:rPr>
              <a:t>Лісна</a:t>
            </a:r>
            <a:r>
              <a:rPr kumimoji="0" lang="uk-UA" altLang="ru-RU" sz="1800" b="1" i="0" u="none" strike="noStrike" cap="none" normalizeH="0" dirty="0">
                <a:ln>
                  <a:noFill/>
                </a:ln>
                <a:solidFill>
                  <a:srgbClr val="9900FF"/>
                </a:solidFill>
                <a:effectLst/>
                <a:cs typeface="Arial" panose="020B0604020202020204" pitchFamily="34" charset="0"/>
              </a:rPr>
              <a:t> Анастасія Геннадіївна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– кандидат фармацевтичних наук, доцент кафедри управління</a:t>
            </a:r>
            <a:r>
              <a:rPr kumimoji="0" lang="uk-UA" altLang="ru-RU" sz="1800" b="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та забезпечення якості у фармації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800" dirty="0"/>
          </a:p>
          <a:p>
            <a:pPr lvl="0"/>
            <a:r>
              <a:rPr lang="uk-UA" sz="1800" dirty="0"/>
              <a:t>Захистила у 2014 р. кандидатську дисертацію на тему «Науково-практичні підходи до побудови й управління інтегрованими логістичними системами у фармації».</a:t>
            </a:r>
          </a:p>
          <a:p>
            <a:pPr lvl="0"/>
            <a:endParaRPr lang="uk-UA" sz="1800" dirty="0"/>
          </a:p>
          <a:p>
            <a:pPr lvl="0"/>
            <a:r>
              <a:rPr lang="uk-UA" sz="1800" dirty="0"/>
              <a:t>Співавтор понад 150 публікацій.</a:t>
            </a:r>
          </a:p>
          <a:p>
            <a:pPr lvl="0"/>
            <a:endParaRPr lang="uk-UA" sz="1800" dirty="0"/>
          </a:p>
          <a:p>
            <a:pPr lvl="0"/>
            <a:r>
              <a:rPr lang="uk-UA" sz="1800" dirty="0"/>
              <a:t>Стаж науково-педагогічної роботи понад 8 років.</a:t>
            </a:r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7994931" y="613505"/>
            <a:ext cx="3212538" cy="5796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Кафедра управління та забезпечення якості у фармації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nuph.edu.ua/wp-content/uploads/2020/10/%D0%A3%D0%BF%D1%80%D0%B0%D0%B2%D0%BB%D1%96%D0%BD%D0%BD%D1%8F_%D0%B5%D0%BA%D0%BE%D0%BD%D0%BE%D0%BC%D1%96%D0%BA%D0%BE%D1%8E_%D1%82%D0%B0_%D1%8F%D0%BA%D1%96%D1%81%D1%82%D1%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11" y="0"/>
            <a:ext cx="1700189" cy="18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/>
        </p:nvSpPr>
        <p:spPr>
          <a:xfrm>
            <a:off x="2107096" y="3053968"/>
            <a:ext cx="5887835" cy="127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6514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800" b="1" dirty="0">
                <a:solidFill>
                  <a:srgbClr val="7030A0"/>
                </a:solidFill>
              </a:rPr>
              <a:t>Обирай</a:t>
            </a:r>
            <a:r>
              <a:rPr lang="uk-UA" sz="2800" b="1" dirty="0">
                <a:solidFill>
                  <a:srgbClr val="1A4E32"/>
                </a:solidFill>
              </a:rPr>
              <a:t> </a:t>
            </a:r>
            <a:br>
              <a:rPr lang="uk-UA" sz="2800" b="1" dirty="0">
                <a:solidFill>
                  <a:srgbClr val="1A4E32"/>
                </a:solidFill>
              </a:rPr>
            </a:br>
            <a:r>
              <a:rPr lang="uk-UA" sz="2800" b="1" dirty="0">
                <a:solidFill>
                  <a:srgbClr val="9900FF"/>
                </a:solidFill>
              </a:rPr>
              <a:t>«Безпеку життєдіяльності»!!!</a:t>
            </a:r>
            <a:endParaRPr lang="ru-RU" sz="2800" b="1" dirty="0">
              <a:solidFill>
                <a:srgbClr val="9900FF"/>
              </a:solidFill>
            </a:endParaRPr>
          </a:p>
        </p:txBody>
      </p:sp>
      <p:pic>
        <p:nvPicPr>
          <p:cNvPr id="11" name="Picture 24" descr="Мобильный значок изолированный на абстрактном фоне, мобильные иконки,  фоновые иконки, абстрактные значки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04" y="5198187"/>
            <a:ext cx="698674" cy="6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31760" y="5892227"/>
            <a:ext cx="31811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https://quality.nuph.edu.ua/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8234" y="6416372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yezjf@nuph.edu.ua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Иконка «Почта» — скачай бесплатно PNG и вектор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0" y="6466300"/>
            <a:ext cx="391700" cy="3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Kак называется эта иконка на font-awesome? — Хабр Q&amp;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96" y="5870983"/>
            <a:ext cx="482464" cy="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68749" y="4804849"/>
            <a:ext cx="48791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Невського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18, ауд. 305 </a:t>
            </a:r>
          </a:p>
        </p:txBody>
      </p:sp>
      <p:pic>
        <p:nvPicPr>
          <p:cNvPr id="17" name="Picture 20" descr="Иконка «Адрес» — скачай бесплатно PNG и вектор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01" y="4729091"/>
            <a:ext cx="483559" cy="4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07301" y="5303312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(057)  771 - 81 - 47 </a:t>
            </a:r>
          </a:p>
        </p:txBody>
      </p:sp>
      <p:pic>
        <p:nvPicPr>
          <p:cNvPr id="19" name="Picture 4" descr="З Днем вишиванки!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10230" r="18140"/>
          <a:stretch/>
        </p:blipFill>
        <p:spPr bwMode="auto">
          <a:xfrm>
            <a:off x="2472854" y="130699"/>
            <a:ext cx="4500704" cy="290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593" y="2882593"/>
            <a:ext cx="2243113" cy="196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475</Words>
  <Application>Microsoft Office PowerPoint</Application>
  <PresentationFormat>Широкоэкранный</PresentationFormat>
  <Paragraphs>59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Вибіркова компонента «Безпека життєдіяльності» передбачає вивчення системи заходів правового, соціально - економічного, організаційно - технічного, санітарно - гігієнічного і лікувально-профілактичного характеру, що спрямовані на збереження здорових і безпечних умов праці фахівців в галузі</vt:lpstr>
      <vt:lpstr>КОМПЕТЕНТНОСТІ</vt:lpstr>
      <vt:lpstr>Презентация PowerPoint</vt:lpstr>
      <vt:lpstr> Додаткові можливості під час вивчення дисципліни «Безпека життєдіяль-ності»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Anastasia</cp:lastModifiedBy>
  <cp:revision>38</cp:revision>
  <dcterms:created xsi:type="dcterms:W3CDTF">2020-04-12T19:50:30Z</dcterms:created>
  <dcterms:modified xsi:type="dcterms:W3CDTF">2023-08-25T09:56:50Z</dcterms:modified>
</cp:coreProperties>
</file>