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1"/>
  </p:notesMasterIdLst>
  <p:handoutMasterIdLst>
    <p:handoutMasterId r:id="rId12"/>
  </p:handoutMasterIdLst>
  <p:sldIdLst>
    <p:sldId id="282" r:id="rId3"/>
    <p:sldId id="284" r:id="rId4"/>
    <p:sldId id="291" r:id="rId5"/>
    <p:sldId id="310" r:id="rId6"/>
    <p:sldId id="283" r:id="rId7"/>
    <p:sldId id="312" r:id="rId8"/>
    <p:sldId id="311" r:id="rId9"/>
    <p:sldId id="30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885"/>
    <a:srgbClr val="1A4E32"/>
    <a:srgbClr val="F2F2F2"/>
    <a:srgbClr val="226842"/>
    <a:srgbClr val="0D2B17"/>
    <a:srgbClr val="194B30"/>
    <a:srgbClr val="1F5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0" autoAdjust="0"/>
    <p:restoredTop sz="95046" autoAdjust="0"/>
  </p:normalViewPr>
  <p:slideViewPr>
    <p:cSldViewPr snapToGrid="0">
      <p:cViewPr varScale="1">
        <p:scale>
          <a:sx n="106" d="100"/>
          <a:sy n="106" d="100"/>
        </p:scale>
        <p:origin x="132" y="102"/>
      </p:cViewPr>
      <p:guideLst/>
    </p:cSldViewPr>
  </p:slideViewPr>
  <p:outlineViewPr>
    <p:cViewPr>
      <p:scale>
        <a:sx n="33" d="100"/>
        <a:sy n="33" d="100"/>
      </p:scale>
      <p:origin x="0" y="-9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74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A1E3B0-E5AB-4427-8D61-70CB21254244}" type="datetimeFigureOut">
              <a:rPr lang="ru-RU" smtClean="0"/>
              <a:t>30.08.2023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BD44D-3F0D-46AE-A852-D6AB4CE18A65}" type="slidenum">
              <a:rPr lang="ru-RU" smtClean="0"/>
              <a:t>‹#›</a:t>
            </a:fld>
            <a:endParaRPr lang="ru-RU"/>
          </a:p>
        </p:txBody>
      </p:sp>
    </p:spTree>
    <p:extLst>
      <p:ext uri="{BB962C8B-B14F-4D97-AF65-F5344CB8AC3E}">
        <p14:creationId xmlns:p14="http://schemas.microsoft.com/office/powerpoint/2010/main" val="288069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2A715-0629-4162-84CA-F5B9235F04DA}" type="datetimeFigureOut">
              <a:rPr lang="ru-RU" smtClean="0"/>
              <a:t>30.08.2023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1119-52A4-4C67-970F-A38B2EFC7125}" type="slidenum">
              <a:rPr lang="ru-RU" smtClean="0"/>
              <a:t>‹#›</a:t>
            </a:fld>
            <a:endParaRPr lang="ru-RU"/>
          </a:p>
        </p:txBody>
      </p:sp>
    </p:spTree>
    <p:extLst>
      <p:ext uri="{BB962C8B-B14F-4D97-AF65-F5344CB8AC3E}">
        <p14:creationId xmlns:p14="http://schemas.microsoft.com/office/powerpoint/2010/main" val="409564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401119-52A4-4C67-970F-A38B2EFC7125}" type="slidenum">
              <a:rPr lang="ru-RU" smtClean="0"/>
              <a:t>5</a:t>
            </a:fld>
            <a:endParaRPr lang="ru-RU"/>
          </a:p>
        </p:txBody>
      </p:sp>
    </p:spTree>
    <p:extLst>
      <p:ext uri="{BB962C8B-B14F-4D97-AF65-F5344CB8AC3E}">
        <p14:creationId xmlns:p14="http://schemas.microsoft.com/office/powerpoint/2010/main" val="299656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401119-52A4-4C67-970F-A38B2EFC7125}" type="slidenum">
              <a:rPr lang="ru-RU" smtClean="0"/>
              <a:t>6</a:t>
            </a:fld>
            <a:endParaRPr lang="ru-RU"/>
          </a:p>
        </p:txBody>
      </p:sp>
    </p:spTree>
    <p:extLst>
      <p:ext uri="{BB962C8B-B14F-4D97-AF65-F5344CB8AC3E}">
        <p14:creationId xmlns:p14="http://schemas.microsoft.com/office/powerpoint/2010/main" val="31001066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0123" y="1537162"/>
            <a:ext cx="9178642" cy="5018644"/>
          </a:xfrm>
          <a:prstGeom prst="rect">
            <a:avLst/>
          </a:prstGeom>
        </p:spPr>
      </p:pic>
      <p:sp>
        <p:nvSpPr>
          <p:cNvPr id="9" name="Прямоугольник 8"/>
          <p:cNvSpPr/>
          <p:nvPr userDrawn="1"/>
        </p:nvSpPr>
        <p:spPr>
          <a:xfrm>
            <a:off x="381" y="6555806"/>
            <a:ext cx="12201046" cy="300056"/>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0" name="Прямоугольник 9"/>
          <p:cNvSpPr/>
          <p:nvPr userDrawn="1"/>
        </p:nvSpPr>
        <p:spPr>
          <a:xfrm>
            <a:off x="-9046" y="1340434"/>
            <a:ext cx="12201046" cy="1869492"/>
          </a:xfrm>
          <a:prstGeom prst="rect">
            <a:avLst/>
          </a:prstGeom>
          <a:solidFill>
            <a:schemeClr val="bg1">
              <a:lumMod val="95000"/>
              <a:alpha val="58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0" name="Прямоугольник 19"/>
          <p:cNvSpPr/>
          <p:nvPr userDrawn="1"/>
        </p:nvSpPr>
        <p:spPr>
          <a:xfrm>
            <a:off x="1798404" y="181235"/>
            <a:ext cx="9624970" cy="1015663"/>
          </a:xfrm>
          <a:prstGeom prst="rect">
            <a:avLst/>
          </a:prstGeom>
        </p:spPr>
        <p:txBody>
          <a:bodyPr wrap="square">
            <a:spAutoFit/>
          </a:bodyPr>
          <a:lstStyle/>
          <a:p>
            <a:pPr algn="ctr">
              <a:defRPr/>
            </a:pPr>
            <a:r>
              <a:rPr lang="en-US" sz="2000" cap="all" noProof="0" dirty="0" smtClean="0">
                <a:solidFill>
                  <a:schemeClr val="bg2">
                    <a:lumMod val="10000"/>
                  </a:schemeClr>
                </a:solidFill>
                <a:latin typeface="Arial" panose="020B0604020202020204" pitchFamily="34" charset="0"/>
                <a:cs typeface="Arial" panose="020B0604020202020204" pitchFamily="34" charset="0"/>
              </a:rPr>
              <a:t>MINISTRY OF HEALTH OF UKRAINE</a:t>
            </a:r>
          </a:p>
          <a:p>
            <a:pPr algn="ctr">
              <a:defRPr/>
            </a:pPr>
            <a:r>
              <a:rPr lang="en-US" sz="2000" cap="all" noProof="0" dirty="0" smtClean="0">
                <a:solidFill>
                  <a:schemeClr val="bg2">
                    <a:lumMod val="10000"/>
                  </a:schemeClr>
                </a:solidFill>
                <a:latin typeface="Arial" panose="020B0604020202020204" pitchFamily="34" charset="0"/>
                <a:cs typeface="Arial" panose="020B0604020202020204" pitchFamily="34" charset="0"/>
              </a:rPr>
              <a:t>NATIONAL UNIVERSITY of Pharmacy</a:t>
            </a:r>
          </a:p>
          <a:p>
            <a:pPr algn="ctr">
              <a:defRPr/>
            </a:pPr>
            <a:r>
              <a:rPr lang="en-US" sz="2000" kern="1200" cap="all" noProof="0" dirty="0" smtClean="0">
                <a:solidFill>
                  <a:schemeClr val="bg2">
                    <a:lumMod val="10000"/>
                  </a:schemeClr>
                </a:solidFill>
                <a:latin typeface="Arial" panose="020B0604020202020204" pitchFamily="34" charset="0"/>
                <a:ea typeface="+mn-ea"/>
                <a:cs typeface="Arial" panose="020B0604020202020204" pitchFamily="34" charset="0"/>
              </a:rPr>
              <a:t>Department of Management and Quality Assurance</a:t>
            </a:r>
          </a:p>
        </p:txBody>
      </p:sp>
      <p:sp>
        <p:nvSpPr>
          <p:cNvPr id="22" name="Текст 21"/>
          <p:cNvSpPr>
            <a:spLocks noGrp="1"/>
          </p:cNvSpPr>
          <p:nvPr>
            <p:ph type="body" sz="quarter" idx="12" hasCustomPrompt="1"/>
          </p:nvPr>
        </p:nvSpPr>
        <p:spPr>
          <a:xfrm>
            <a:off x="649288" y="1430867"/>
            <a:ext cx="10515600" cy="1685396"/>
          </a:xfrm>
        </p:spPr>
        <p:txBody>
          <a:bodyPr anchor="ctr">
            <a:normAutofit/>
          </a:bodyPr>
          <a:lstStyle>
            <a:lvl1pPr marL="0" indent="0" algn="ctr">
              <a:lnSpc>
                <a:spcPts val="3600"/>
              </a:lnSpc>
              <a:buNone/>
              <a:defRPr sz="3600">
                <a:solidFill>
                  <a:srgbClr val="1A4E32"/>
                </a:solidFill>
                <a:latin typeface="Arial" panose="020B0604020202020204" pitchFamily="34" charset="0"/>
                <a:cs typeface="Arial" panose="020B0604020202020204" pitchFamily="34" charset="0"/>
              </a:defRPr>
            </a:lvl1pPr>
          </a:lstStyle>
          <a:p>
            <a:pPr lvl="0"/>
            <a:r>
              <a:rPr lang="uk-UA" noProof="0" dirty="0" smtClean="0"/>
              <a:t>Назва</a:t>
            </a:r>
            <a:endParaRPr lang="uk-UA" noProof="0" dirty="0"/>
          </a:p>
        </p:txBody>
      </p:sp>
      <p:pic>
        <p:nvPicPr>
          <p:cNvPr id="11" name="Рисунок 10"/>
          <p:cNvPicPr>
            <a:picLocks noChangeAspect="1"/>
          </p:cNvPicPr>
          <p:nvPr userDrawn="1"/>
        </p:nvPicPr>
        <p:blipFill>
          <a:blip r:embed="rId4">
            <a:lum contrast="20000"/>
          </a:blip>
          <a:stretch>
            <a:fillRect/>
          </a:stretch>
        </p:blipFill>
        <p:spPr>
          <a:xfrm>
            <a:off x="605128" y="136939"/>
            <a:ext cx="1193275" cy="1163445"/>
          </a:xfrm>
          <a:prstGeom prst="rect">
            <a:avLst/>
          </a:prstGeom>
        </p:spPr>
      </p:pic>
    </p:spTree>
    <p:extLst>
      <p:ext uri="{BB962C8B-B14F-4D97-AF65-F5344CB8AC3E}">
        <p14:creationId xmlns:p14="http://schemas.microsoft.com/office/powerpoint/2010/main" val="30190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Лист 7">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400389" y="364181"/>
            <a:ext cx="5061414" cy="6056778"/>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Прямоугольник 6"/>
          <p:cNvSpPr/>
          <p:nvPr userDrawn="1"/>
        </p:nvSpPr>
        <p:spPr>
          <a:xfrm>
            <a:off x="5830546" y="1657301"/>
            <a:ext cx="5655243" cy="13103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userDrawn="1"/>
        </p:nvSpPr>
        <p:spPr>
          <a:xfrm flipH="1">
            <a:off x="11081392" y="-11866"/>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Заголовок 1"/>
          <p:cNvSpPr>
            <a:spLocks noGrp="1"/>
          </p:cNvSpPr>
          <p:nvPr>
            <p:ph type="title" hasCustomPrompt="1"/>
          </p:nvPr>
        </p:nvSpPr>
        <p:spPr>
          <a:xfrm>
            <a:off x="5830545" y="346360"/>
            <a:ext cx="5080965" cy="1152240"/>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4" name="Объект 2"/>
          <p:cNvSpPr>
            <a:spLocks noGrp="1"/>
          </p:cNvSpPr>
          <p:nvPr>
            <p:ph idx="13" hasCustomPrompt="1"/>
          </p:nvPr>
        </p:nvSpPr>
        <p:spPr>
          <a:xfrm>
            <a:off x="672236" y="702322"/>
            <a:ext cx="4526297" cy="5444478"/>
          </a:xfrm>
        </p:spPr>
        <p:txBody>
          <a:bodyPr>
            <a:normAutofit/>
          </a:bodyPr>
          <a:lstStyle>
            <a:lvl1pPr marL="0" indent="0">
              <a:lnSpc>
                <a:spcPts val="2000"/>
              </a:lnSpc>
              <a:buNone/>
              <a:defRPr sz="2000">
                <a:solidFill>
                  <a:schemeClr val="bg1"/>
                </a:solidFill>
                <a:latin typeface="Arial" panose="020B0604020202020204" pitchFamily="34" charset="0"/>
                <a:cs typeface="Arial" panose="020B0604020202020204" pitchFamily="34" charset="0"/>
              </a:defRPr>
            </a:lvl1pPr>
            <a:lvl2pPr>
              <a:lnSpc>
                <a:spcPts val="2000"/>
              </a:lnSpc>
              <a:defRPr sz="2000">
                <a:solidFill>
                  <a:schemeClr val="bg1"/>
                </a:solidFill>
                <a:latin typeface="Arial" panose="020B0604020202020204" pitchFamily="34" charset="0"/>
                <a:cs typeface="Arial" panose="020B0604020202020204" pitchFamily="34" charset="0"/>
              </a:defRPr>
            </a:lvl2pPr>
            <a:lvl3pPr>
              <a:lnSpc>
                <a:spcPts val="2000"/>
              </a:lnSpc>
              <a:defRPr sz="2000">
                <a:solidFill>
                  <a:schemeClr val="bg1"/>
                </a:solidFill>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5" name="Объект 2"/>
          <p:cNvSpPr>
            <a:spLocks noGrp="1"/>
          </p:cNvSpPr>
          <p:nvPr>
            <p:ph idx="14" hasCustomPrompt="1"/>
          </p:nvPr>
        </p:nvSpPr>
        <p:spPr>
          <a:xfrm>
            <a:off x="5955437" y="1721440"/>
            <a:ext cx="4956074" cy="1161097"/>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6" name="Объект 2"/>
          <p:cNvSpPr>
            <a:spLocks noGrp="1"/>
          </p:cNvSpPr>
          <p:nvPr>
            <p:ph idx="15" hasCustomPrompt="1"/>
          </p:nvPr>
        </p:nvSpPr>
        <p:spPr>
          <a:xfrm>
            <a:off x="5955437" y="3167767"/>
            <a:ext cx="4956073" cy="297903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15351750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Лист 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1563350" y="6190681"/>
            <a:ext cx="419100" cy="365125"/>
          </a:xfrm>
        </p:spPr>
        <p:txBody>
          <a:bodyPr/>
          <a:lstStyle/>
          <a:p>
            <a:fld id="{2F8B34A7-D8C7-4A7D-B1DD-154B635250D6}" type="slidenum">
              <a:rPr lang="ru-RU" smtClean="0"/>
              <a:pPr/>
              <a:t>‹#›</a:t>
            </a:fld>
            <a:endParaRPr lang="ru-RU" dirty="0"/>
          </a:p>
        </p:txBody>
      </p:sp>
      <p:sp>
        <p:nvSpPr>
          <p:cNvPr id="6" name="Прямоугольник 5"/>
          <p:cNvSpPr/>
          <p:nvPr userDrawn="1"/>
        </p:nvSpPr>
        <p:spPr>
          <a:xfrm>
            <a:off x="-9046" y="6555806"/>
            <a:ext cx="12201046" cy="300056"/>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Заголовок 1"/>
          <p:cNvSpPr>
            <a:spLocks noGrp="1"/>
          </p:cNvSpPr>
          <p:nvPr>
            <p:ph type="title" hasCustomPrompt="1"/>
          </p:nvPr>
        </p:nvSpPr>
        <p:spPr>
          <a:xfrm>
            <a:off x="1190625" y="320234"/>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a:t>
            </a:r>
            <a:br>
              <a:rPr lang="ru-RU" dirty="0" smtClean="0"/>
            </a:br>
            <a:r>
              <a:rPr lang="ru-RU" dirty="0" smtClean="0"/>
              <a:t>ЗАГОЛОВКУ</a:t>
            </a:r>
            <a:endParaRPr lang="ru-RU" dirty="0"/>
          </a:p>
        </p:txBody>
      </p:sp>
      <p:sp>
        <p:nvSpPr>
          <p:cNvPr id="10" name="Объект 2"/>
          <p:cNvSpPr>
            <a:spLocks noGrp="1"/>
          </p:cNvSpPr>
          <p:nvPr>
            <p:ph idx="15" hasCustomPrompt="1"/>
          </p:nvPr>
        </p:nvSpPr>
        <p:spPr>
          <a:xfrm>
            <a:off x="1190625" y="1663338"/>
            <a:ext cx="10372725" cy="4423954"/>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38276669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Лист 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6961943" y="1668939"/>
            <a:ext cx="4810958" cy="45315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userDrawn="1"/>
        </p:nvSpPr>
        <p:spPr>
          <a:xfrm flipH="1">
            <a:off x="11081392" y="-11866"/>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Заголовок 1"/>
          <p:cNvSpPr>
            <a:spLocks noGrp="1"/>
          </p:cNvSpPr>
          <p:nvPr>
            <p:ph type="title" hasCustomPrompt="1"/>
          </p:nvPr>
        </p:nvSpPr>
        <p:spPr>
          <a:xfrm>
            <a:off x="6961943" y="438151"/>
            <a:ext cx="3919544" cy="1152240"/>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5" name="Рисунок 12"/>
          <p:cNvSpPr>
            <a:spLocks noGrp="1"/>
          </p:cNvSpPr>
          <p:nvPr>
            <p:ph type="pic" sz="quarter" idx="15" hasCustomPrompt="1"/>
          </p:nvPr>
        </p:nvSpPr>
        <p:spPr>
          <a:xfrm>
            <a:off x="519653" y="438151"/>
            <a:ext cx="4306346" cy="2914650"/>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6" name="Рисунок 12"/>
          <p:cNvSpPr>
            <a:spLocks noGrp="1"/>
          </p:cNvSpPr>
          <p:nvPr>
            <p:ph type="pic" sz="quarter" idx="16" hasCustomPrompt="1"/>
          </p:nvPr>
        </p:nvSpPr>
        <p:spPr>
          <a:xfrm>
            <a:off x="514140" y="3511550"/>
            <a:ext cx="4306346" cy="2914650"/>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7" name="Рисунок 12"/>
          <p:cNvSpPr>
            <a:spLocks noGrp="1"/>
          </p:cNvSpPr>
          <p:nvPr>
            <p:ph type="pic" sz="quarter" idx="17" hasCustomPrompt="1"/>
          </p:nvPr>
        </p:nvSpPr>
        <p:spPr>
          <a:xfrm>
            <a:off x="5001869" y="438151"/>
            <a:ext cx="1597307" cy="1947205"/>
          </a:xfrm>
          <a:solidFill>
            <a:schemeClr val="accent6">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uk-UA" noProof="0" dirty="0" smtClean="0"/>
              <a:t>Малюнок / фото</a:t>
            </a:r>
          </a:p>
        </p:txBody>
      </p:sp>
      <p:sp>
        <p:nvSpPr>
          <p:cNvPr id="18" name="Рисунок 12"/>
          <p:cNvSpPr>
            <a:spLocks noGrp="1"/>
          </p:cNvSpPr>
          <p:nvPr>
            <p:ph type="pic" sz="quarter" idx="18" hasCustomPrompt="1"/>
          </p:nvPr>
        </p:nvSpPr>
        <p:spPr>
          <a:xfrm>
            <a:off x="5001868" y="2537947"/>
            <a:ext cx="1597307" cy="1947205"/>
          </a:xfrm>
          <a:solidFill>
            <a:schemeClr val="accent6">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uk-UA" noProof="0" dirty="0" smtClean="0"/>
              <a:t>Малюнок / фото</a:t>
            </a:r>
          </a:p>
        </p:txBody>
      </p:sp>
      <p:sp>
        <p:nvSpPr>
          <p:cNvPr id="19" name="Рисунок 12"/>
          <p:cNvSpPr>
            <a:spLocks noGrp="1"/>
          </p:cNvSpPr>
          <p:nvPr>
            <p:ph type="pic" sz="quarter" idx="19" hasCustomPrompt="1"/>
          </p:nvPr>
        </p:nvSpPr>
        <p:spPr>
          <a:xfrm>
            <a:off x="5001868" y="4637743"/>
            <a:ext cx="1597307" cy="1788457"/>
          </a:xfrm>
          <a:solidFill>
            <a:schemeClr val="accent6">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uk-UA" noProof="0" dirty="0" smtClean="0"/>
              <a:t>Малюнок / фото</a:t>
            </a:r>
          </a:p>
        </p:txBody>
      </p:sp>
      <p:sp>
        <p:nvSpPr>
          <p:cNvPr id="20" name="Объект 2"/>
          <p:cNvSpPr>
            <a:spLocks noGrp="1"/>
          </p:cNvSpPr>
          <p:nvPr>
            <p:ph idx="20" hasCustomPrompt="1"/>
          </p:nvPr>
        </p:nvSpPr>
        <p:spPr>
          <a:xfrm>
            <a:off x="7132320" y="2029018"/>
            <a:ext cx="4431030" cy="4006022"/>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33238507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Лист 10">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1085017" y="0"/>
            <a:ext cx="9249607"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userDrawn="1"/>
        </p:nvSpPr>
        <p:spPr>
          <a:xfrm flipH="1">
            <a:off x="1085017" y="1968163"/>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Заголовок 1"/>
          <p:cNvSpPr>
            <a:spLocks noGrp="1"/>
          </p:cNvSpPr>
          <p:nvPr>
            <p:ph type="title" hasCustomPrompt="1"/>
          </p:nvPr>
        </p:nvSpPr>
        <p:spPr>
          <a:xfrm>
            <a:off x="1252650" y="1968162"/>
            <a:ext cx="3251617" cy="1888291"/>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2" name="Рисунок 12"/>
          <p:cNvSpPr>
            <a:spLocks noGrp="1"/>
          </p:cNvSpPr>
          <p:nvPr>
            <p:ph type="pic" sz="quarter" idx="15" hasCustomPrompt="1"/>
          </p:nvPr>
        </p:nvSpPr>
        <p:spPr>
          <a:xfrm>
            <a:off x="4671900" y="941803"/>
            <a:ext cx="6323086" cy="2914650"/>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3" name="Объект 2"/>
          <p:cNvSpPr>
            <a:spLocks noGrp="1"/>
          </p:cNvSpPr>
          <p:nvPr>
            <p:ph idx="16" hasCustomPrompt="1"/>
          </p:nvPr>
        </p:nvSpPr>
        <p:spPr>
          <a:xfrm>
            <a:off x="1252650" y="4013200"/>
            <a:ext cx="8898883" cy="2590800"/>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1704577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Лист 11">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pic>
        <p:nvPicPr>
          <p:cNvPr id="6" name="Picture 8" descr="https://quality.nuph.edu.ua/wp-content/gallery/photo-gallery/Group-0-LEB_4928_LEB_4932-5-images-2000.jp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12987" b="12468"/>
          <a:stretch/>
        </p:blipFill>
        <p:spPr bwMode="auto">
          <a:xfrm>
            <a:off x="8861" y="0"/>
            <a:ext cx="12183139" cy="273367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flipH="1">
            <a:off x="1480192" y="0"/>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Объект 2"/>
          <p:cNvSpPr>
            <a:spLocks noGrp="1"/>
          </p:cNvSpPr>
          <p:nvPr>
            <p:ph idx="16" hasCustomPrompt="1"/>
          </p:nvPr>
        </p:nvSpPr>
        <p:spPr>
          <a:xfrm>
            <a:off x="1480193" y="2921000"/>
            <a:ext cx="9822546" cy="3683000"/>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0" name="Заголовок 1"/>
          <p:cNvSpPr>
            <a:spLocks noGrp="1"/>
          </p:cNvSpPr>
          <p:nvPr>
            <p:ph type="title" hasCustomPrompt="1"/>
          </p:nvPr>
        </p:nvSpPr>
        <p:spPr>
          <a:xfrm>
            <a:off x="1838947" y="736051"/>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Tree>
    <p:extLst>
      <p:ext uri="{BB962C8B-B14F-4D97-AF65-F5344CB8AC3E}">
        <p14:creationId xmlns:p14="http://schemas.microsoft.com/office/powerpoint/2010/main" val="1983302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Лист 12">
    <p:spTree>
      <p:nvGrpSpPr>
        <p:cNvPr id="1" name=""/>
        <p:cNvGrpSpPr/>
        <p:nvPr/>
      </p:nvGrpSpPr>
      <p:grpSpPr>
        <a:xfrm>
          <a:off x="0" y="0"/>
          <a:ext cx="0" cy="0"/>
          <a:chOff x="0" y="0"/>
          <a:chExt cx="0" cy="0"/>
        </a:xfrm>
      </p:grpSpPr>
      <p:sp>
        <p:nvSpPr>
          <p:cNvPr id="6" name="Прямоугольник 5"/>
          <p:cNvSpPr/>
          <p:nvPr userDrawn="1"/>
        </p:nvSpPr>
        <p:spPr>
          <a:xfrm>
            <a:off x="0" y="0"/>
            <a:ext cx="3581400"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8" name="Рисунок 19"/>
          <p:cNvSpPr>
            <a:spLocks noGrp="1"/>
          </p:cNvSpPr>
          <p:nvPr>
            <p:ph type="pic" sz="quarter" idx="13" hasCustomPrompt="1"/>
          </p:nvPr>
        </p:nvSpPr>
        <p:spPr>
          <a:xfrm>
            <a:off x="1293667" y="1215733"/>
            <a:ext cx="4575466" cy="4575466"/>
          </a:xfrm>
          <a:prstGeom prst="ellipse">
            <a:avLst/>
          </a:prstGeom>
          <a:solidFill>
            <a:schemeClr val="accent6">
              <a:lumMod val="20000"/>
              <a:lumOff val="80000"/>
            </a:schemeClr>
          </a:solidFill>
          <a:ln w="76200">
            <a:no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515" y="-123825"/>
            <a:ext cx="4848301" cy="6858000"/>
          </a:xfrm>
          <a:prstGeom prst="rect">
            <a:avLst/>
          </a:prstGeom>
        </p:spPr>
      </p:pic>
      <p:sp>
        <p:nvSpPr>
          <p:cNvPr id="9" name="Объект 2"/>
          <p:cNvSpPr>
            <a:spLocks noGrp="1"/>
          </p:cNvSpPr>
          <p:nvPr>
            <p:ph idx="16" hasCustomPrompt="1"/>
          </p:nvPr>
        </p:nvSpPr>
        <p:spPr>
          <a:xfrm>
            <a:off x="6141968" y="931333"/>
            <a:ext cx="5321899" cy="5437717"/>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0" name="Заголовок 1"/>
          <p:cNvSpPr>
            <a:spLocks noGrp="1"/>
          </p:cNvSpPr>
          <p:nvPr>
            <p:ph type="title" hasCustomPrompt="1"/>
          </p:nvPr>
        </p:nvSpPr>
        <p:spPr>
          <a:xfrm>
            <a:off x="1949015" y="2852880"/>
            <a:ext cx="3054786" cy="1152240"/>
          </a:xfrm>
        </p:spPr>
        <p:txBody>
          <a:bodyPr>
            <a:normAutofit/>
          </a:bodyPr>
          <a:lstStyle>
            <a:lvl1pPr algn="l">
              <a:lnSpc>
                <a:spcPts val="3600"/>
              </a:lnSpc>
              <a:defRPr sz="3600">
                <a:solidFill>
                  <a:schemeClr val="bg1"/>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Tree>
    <p:extLst>
      <p:ext uri="{BB962C8B-B14F-4D97-AF65-F5344CB8AC3E}">
        <p14:creationId xmlns:p14="http://schemas.microsoft.com/office/powerpoint/2010/main" val="3512905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Лист 13">
    <p:spTree>
      <p:nvGrpSpPr>
        <p:cNvPr id="1" name=""/>
        <p:cNvGrpSpPr/>
        <p:nvPr/>
      </p:nvGrpSpPr>
      <p:grpSpPr>
        <a:xfrm>
          <a:off x="0" y="0"/>
          <a:ext cx="0" cy="0"/>
          <a:chOff x="0" y="0"/>
          <a:chExt cx="0" cy="0"/>
        </a:xfrm>
      </p:grpSpPr>
      <p:sp>
        <p:nvSpPr>
          <p:cNvPr id="6" name="Прямоугольник 5"/>
          <p:cNvSpPr/>
          <p:nvPr userDrawn="1"/>
        </p:nvSpPr>
        <p:spPr>
          <a:xfrm>
            <a:off x="1085018" y="0"/>
            <a:ext cx="8773358"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8" name="Рисунок 19"/>
          <p:cNvSpPr>
            <a:spLocks noGrp="1"/>
          </p:cNvSpPr>
          <p:nvPr>
            <p:ph type="pic" sz="quarter" idx="13" hasCustomPrompt="1"/>
          </p:nvPr>
        </p:nvSpPr>
        <p:spPr>
          <a:xfrm>
            <a:off x="8105776" y="1778000"/>
            <a:ext cx="3505200" cy="3505200"/>
          </a:xfrm>
          <a:prstGeom prst="ellipse">
            <a:avLst/>
          </a:prstGeom>
          <a:solidFill>
            <a:schemeClr val="accent6">
              <a:lumMod val="20000"/>
              <a:lumOff val="80000"/>
            </a:schemeClr>
          </a:solidFill>
          <a:ln w="76200">
            <a:no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r>
              <a:rPr lang="uk-UA" noProof="0" dirty="0" smtClean="0"/>
              <a:t>Малюнок / фото</a:t>
            </a:r>
          </a:p>
          <a:p>
            <a:endParaRPr lang="ru-RU" dirty="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099" y="670117"/>
            <a:ext cx="3838238" cy="5429250"/>
          </a:xfrm>
          <a:prstGeom prst="rect">
            <a:avLst/>
          </a:prstGeom>
        </p:spPr>
      </p:pic>
      <p:sp>
        <p:nvSpPr>
          <p:cNvPr id="9" name="Заголовок 1"/>
          <p:cNvSpPr>
            <a:spLocks noGrp="1"/>
          </p:cNvSpPr>
          <p:nvPr>
            <p:ph type="title" hasCustomPrompt="1"/>
          </p:nvPr>
        </p:nvSpPr>
        <p:spPr>
          <a:xfrm>
            <a:off x="7913804" y="2954480"/>
            <a:ext cx="3054786" cy="1152240"/>
          </a:xfrm>
        </p:spPr>
        <p:txBody>
          <a:bodyPr>
            <a:normAutofit/>
          </a:bodyPr>
          <a:lstStyle>
            <a:lvl1pPr algn="r">
              <a:lnSpc>
                <a:spcPts val="3600"/>
              </a:lnSpc>
              <a:defRPr sz="3600">
                <a:solidFill>
                  <a:schemeClr val="bg1"/>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0" name="Объект 2"/>
          <p:cNvSpPr>
            <a:spLocks noGrp="1"/>
          </p:cNvSpPr>
          <p:nvPr>
            <p:ph idx="16" hasCustomPrompt="1"/>
          </p:nvPr>
        </p:nvSpPr>
        <p:spPr>
          <a:xfrm>
            <a:off x="1560541" y="441139"/>
            <a:ext cx="5860919" cy="6110490"/>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9127644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Лист 14">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0" y="1990894"/>
            <a:ext cx="12192000" cy="234178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accent4"/>
              </a:solidFill>
              <a:latin typeface="Arial" panose="020B0604020202020204" pitchFamily="34" charset="0"/>
              <a:cs typeface="Arial" panose="020B0604020202020204" pitchFamily="34" charset="0"/>
            </a:endParaRPr>
          </a:p>
        </p:txBody>
      </p:sp>
      <p:sp>
        <p:nvSpPr>
          <p:cNvPr id="7" name="Прямоугольник 6"/>
          <p:cNvSpPr/>
          <p:nvPr userDrawn="1"/>
        </p:nvSpPr>
        <p:spPr>
          <a:xfrm flipH="1">
            <a:off x="555329" y="0"/>
            <a:ext cx="177158" cy="2345492"/>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Овал 7"/>
          <p:cNvSpPr/>
          <p:nvPr userDrawn="1"/>
        </p:nvSpPr>
        <p:spPr>
          <a:xfrm flipH="1">
            <a:off x="9950435"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userDrawn="1"/>
        </p:nvSpPr>
        <p:spPr>
          <a:xfrm flipH="1">
            <a:off x="10475371"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userDrawn="1"/>
        </p:nvSpPr>
        <p:spPr>
          <a:xfrm flipH="1">
            <a:off x="11000307"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Заголовок 1"/>
          <p:cNvSpPr>
            <a:spLocks noGrp="1"/>
          </p:cNvSpPr>
          <p:nvPr>
            <p:ph type="title" hasCustomPrompt="1"/>
          </p:nvPr>
        </p:nvSpPr>
        <p:spPr>
          <a:xfrm>
            <a:off x="1015035" y="665450"/>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2" name="Объект 2"/>
          <p:cNvSpPr>
            <a:spLocks noGrp="1"/>
          </p:cNvSpPr>
          <p:nvPr>
            <p:ph idx="16" hasCustomPrompt="1"/>
          </p:nvPr>
        </p:nvSpPr>
        <p:spPr>
          <a:xfrm>
            <a:off x="1015036" y="2187018"/>
            <a:ext cx="10363118" cy="197020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3" name="Объект 2"/>
          <p:cNvSpPr>
            <a:spLocks noGrp="1"/>
          </p:cNvSpPr>
          <p:nvPr>
            <p:ph idx="17" hasCustomPrompt="1"/>
          </p:nvPr>
        </p:nvSpPr>
        <p:spPr>
          <a:xfrm>
            <a:off x="1015034" y="4557243"/>
            <a:ext cx="10363120" cy="197020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1697003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Лист 15">
    <p:spTree>
      <p:nvGrpSpPr>
        <p:cNvPr id="1" name=""/>
        <p:cNvGrpSpPr/>
        <p:nvPr/>
      </p:nvGrpSpPr>
      <p:grpSpPr>
        <a:xfrm>
          <a:off x="0" y="0"/>
          <a:ext cx="0" cy="0"/>
          <a:chOff x="0" y="0"/>
          <a:chExt cx="0" cy="0"/>
        </a:xfrm>
      </p:grpSpPr>
      <p:sp>
        <p:nvSpPr>
          <p:cNvPr id="10" name="Прямоугольник 9"/>
          <p:cNvSpPr/>
          <p:nvPr userDrawn="1"/>
        </p:nvSpPr>
        <p:spPr>
          <a:xfrm>
            <a:off x="0" y="5418034"/>
            <a:ext cx="12192000" cy="14399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11" name="Прямоугольник 10"/>
          <p:cNvSpPr/>
          <p:nvPr userDrawn="1"/>
        </p:nvSpPr>
        <p:spPr>
          <a:xfrm flipH="1">
            <a:off x="655523" y="0"/>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156" y="5716276"/>
            <a:ext cx="1996956" cy="748606"/>
          </a:xfrm>
          <a:prstGeom prst="rect">
            <a:avLst/>
          </a:prstGeom>
        </p:spPr>
      </p:pic>
      <p:sp>
        <p:nvSpPr>
          <p:cNvPr id="13" name="Прямоугольник 12"/>
          <p:cNvSpPr/>
          <p:nvPr userDrawn="1"/>
        </p:nvSpPr>
        <p:spPr>
          <a:xfrm>
            <a:off x="7990319" y="0"/>
            <a:ext cx="3221764" cy="6858000"/>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Заголовок 1"/>
          <p:cNvSpPr>
            <a:spLocks noGrp="1"/>
          </p:cNvSpPr>
          <p:nvPr>
            <p:ph type="title" hasCustomPrompt="1"/>
          </p:nvPr>
        </p:nvSpPr>
        <p:spPr>
          <a:xfrm>
            <a:off x="1015035" y="736051"/>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5" name="Объект 2"/>
          <p:cNvSpPr>
            <a:spLocks noGrp="1"/>
          </p:cNvSpPr>
          <p:nvPr>
            <p:ph idx="16" hasCustomPrompt="1"/>
          </p:nvPr>
        </p:nvSpPr>
        <p:spPr>
          <a:xfrm>
            <a:off x="1015036" y="2187018"/>
            <a:ext cx="6554164" cy="3053849"/>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6" name="Объект 2"/>
          <p:cNvSpPr>
            <a:spLocks noGrp="1"/>
          </p:cNvSpPr>
          <p:nvPr>
            <p:ph idx="17" hasCustomPrompt="1"/>
          </p:nvPr>
        </p:nvSpPr>
        <p:spPr>
          <a:xfrm>
            <a:off x="8170333" y="748677"/>
            <a:ext cx="2851582" cy="5796056"/>
          </a:xfrm>
        </p:spPr>
        <p:txBody>
          <a:bodyPr>
            <a:normAutofit/>
          </a:bodyPr>
          <a:lstStyle>
            <a:lvl1pPr marL="0" indent="0">
              <a:lnSpc>
                <a:spcPts val="2000"/>
              </a:lnSpc>
              <a:buNone/>
              <a:defRPr sz="2000">
                <a:solidFill>
                  <a:schemeClr val="bg1"/>
                </a:solidFill>
                <a:latin typeface="Arial" panose="020B0604020202020204" pitchFamily="34" charset="0"/>
                <a:cs typeface="Arial" panose="020B0604020202020204" pitchFamily="34" charset="0"/>
              </a:defRPr>
            </a:lvl1pPr>
            <a:lvl2pPr>
              <a:lnSpc>
                <a:spcPts val="2000"/>
              </a:lnSpc>
              <a:defRPr sz="2000">
                <a:solidFill>
                  <a:schemeClr val="bg1"/>
                </a:solidFill>
                <a:latin typeface="Arial" panose="020B0604020202020204" pitchFamily="34" charset="0"/>
                <a:cs typeface="Arial" panose="020B0604020202020204" pitchFamily="34" charset="0"/>
              </a:defRPr>
            </a:lvl2pPr>
            <a:lvl3pPr>
              <a:lnSpc>
                <a:spcPts val="2000"/>
              </a:lnSpc>
              <a:defRPr sz="2000">
                <a:solidFill>
                  <a:schemeClr val="bg1"/>
                </a:solidFill>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7" name="Объект 2"/>
          <p:cNvSpPr>
            <a:spLocks noGrp="1"/>
          </p:cNvSpPr>
          <p:nvPr>
            <p:ph idx="18" hasCustomPrompt="1"/>
          </p:nvPr>
        </p:nvSpPr>
        <p:spPr>
          <a:xfrm>
            <a:off x="3241231" y="5621867"/>
            <a:ext cx="4327969" cy="110003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285291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Лист 16">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3461046" y="1596224"/>
            <a:ext cx="8730953" cy="37192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userDrawn="1"/>
        </p:nvSpPr>
        <p:spPr>
          <a:xfrm flipH="1">
            <a:off x="11081392" y="-11866"/>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Прямоугольник 7"/>
          <p:cNvSpPr/>
          <p:nvPr userDrawn="1"/>
        </p:nvSpPr>
        <p:spPr>
          <a:xfrm>
            <a:off x="489727" y="0"/>
            <a:ext cx="2663048" cy="5315484"/>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20" y="5537940"/>
            <a:ext cx="2492755" cy="934468"/>
          </a:xfrm>
          <a:prstGeom prst="rect">
            <a:avLst/>
          </a:prstGeom>
        </p:spPr>
      </p:pic>
      <p:sp>
        <p:nvSpPr>
          <p:cNvPr id="10" name="Заголовок 1"/>
          <p:cNvSpPr>
            <a:spLocks noGrp="1"/>
          </p:cNvSpPr>
          <p:nvPr>
            <p:ph type="title" hasCustomPrompt="1"/>
          </p:nvPr>
        </p:nvSpPr>
        <p:spPr>
          <a:xfrm>
            <a:off x="5839560" y="356159"/>
            <a:ext cx="5080965" cy="1038448"/>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1" name="Объект 2"/>
          <p:cNvSpPr>
            <a:spLocks noGrp="1"/>
          </p:cNvSpPr>
          <p:nvPr>
            <p:ph idx="16" hasCustomPrompt="1"/>
          </p:nvPr>
        </p:nvSpPr>
        <p:spPr>
          <a:xfrm>
            <a:off x="3871427" y="1928929"/>
            <a:ext cx="7049097" cy="3184938"/>
          </a:xfrm>
        </p:spPr>
        <p:txBody>
          <a:bodyPr>
            <a:normAutofit/>
          </a:bodyPr>
          <a:lstStyle>
            <a:lvl1pPr marL="0" indent="0">
              <a:lnSpc>
                <a:spcPts val="2000"/>
              </a:lnSpc>
              <a:buNone/>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2" name="Объект 2"/>
          <p:cNvSpPr>
            <a:spLocks noGrp="1"/>
          </p:cNvSpPr>
          <p:nvPr>
            <p:ph idx="17" hasCustomPrompt="1"/>
          </p:nvPr>
        </p:nvSpPr>
        <p:spPr>
          <a:xfrm>
            <a:off x="660020" y="439182"/>
            <a:ext cx="2268434" cy="4674685"/>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vl2pPr>
              <a:lnSpc>
                <a:spcPts val="2000"/>
              </a:lnSpc>
              <a:defRPr sz="2000">
                <a:solidFill>
                  <a:schemeClr val="bg1"/>
                </a:solidFill>
                <a:latin typeface="Arial" panose="020B0604020202020204" pitchFamily="34" charset="0"/>
                <a:cs typeface="Arial" panose="020B0604020202020204" pitchFamily="34" charset="0"/>
              </a:defRPr>
            </a:lvl2pPr>
            <a:lvl3pPr>
              <a:lnSpc>
                <a:spcPts val="2000"/>
              </a:lnSpc>
              <a:defRPr sz="2000">
                <a:solidFill>
                  <a:schemeClr val="bg1"/>
                </a:solidFill>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3" name="Объект 2"/>
          <p:cNvSpPr>
            <a:spLocks noGrp="1"/>
          </p:cNvSpPr>
          <p:nvPr>
            <p:ph idx="18" hasCustomPrompt="1"/>
          </p:nvPr>
        </p:nvSpPr>
        <p:spPr>
          <a:xfrm>
            <a:off x="3871426" y="5537940"/>
            <a:ext cx="7049097" cy="934468"/>
          </a:xfrm>
        </p:spPr>
        <p:txBody>
          <a:bodyPr>
            <a:normAutofit/>
          </a:bodyPr>
          <a:lstStyle>
            <a:lvl1pPr marL="0" indent="0">
              <a:lnSpc>
                <a:spcPts val="2000"/>
              </a:lnSpc>
              <a:buNone/>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Tree>
    <p:extLst>
      <p:ext uri="{BB962C8B-B14F-4D97-AF65-F5344CB8AC3E}">
        <p14:creationId xmlns:p14="http://schemas.microsoft.com/office/powerpoint/2010/main" val="263224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англ)">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0123" y="1537162"/>
            <a:ext cx="9178642" cy="5018644"/>
          </a:xfrm>
          <a:prstGeom prst="rect">
            <a:avLst/>
          </a:prstGeom>
        </p:spPr>
      </p:pic>
      <p:sp>
        <p:nvSpPr>
          <p:cNvPr id="9" name="Прямоугольник 8"/>
          <p:cNvSpPr/>
          <p:nvPr userDrawn="1"/>
        </p:nvSpPr>
        <p:spPr>
          <a:xfrm>
            <a:off x="381" y="6555806"/>
            <a:ext cx="12201046" cy="300056"/>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userDrawn="1"/>
        </p:nvSpPr>
        <p:spPr>
          <a:xfrm>
            <a:off x="-9046" y="1340434"/>
            <a:ext cx="12201046" cy="1869492"/>
          </a:xfrm>
          <a:prstGeom prst="rect">
            <a:avLst/>
          </a:prstGeom>
          <a:solidFill>
            <a:schemeClr val="bg1">
              <a:lumMod val="95000"/>
              <a:alpha val="58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Текст 16"/>
          <p:cNvSpPr>
            <a:spLocks noGrp="1"/>
          </p:cNvSpPr>
          <p:nvPr>
            <p:ph type="body" sz="quarter" idx="11" hasCustomPrompt="1"/>
          </p:nvPr>
        </p:nvSpPr>
        <p:spPr>
          <a:xfrm>
            <a:off x="648505" y="864813"/>
            <a:ext cx="10515600" cy="435571"/>
          </a:xfrm>
        </p:spPr>
        <p:txBody>
          <a:bodyPr>
            <a:noAutofit/>
          </a:bodyPr>
          <a:lstStyle>
            <a:lvl1pPr marL="0" indent="0" algn="ctr">
              <a:buNone/>
              <a:defRPr sz="2000">
                <a:latin typeface="Arial" panose="020B0604020202020204" pitchFamily="34" charset="0"/>
                <a:cs typeface="Arial" panose="020B0604020202020204" pitchFamily="34" charset="0"/>
              </a:defRPr>
            </a:lvl1pPr>
          </a:lstStyle>
          <a:p>
            <a:pPr lvl="0"/>
            <a:r>
              <a:rPr lang="en-US" dirty="0" smtClean="0"/>
              <a:t>DEPARTMENT</a:t>
            </a:r>
            <a:endParaRPr lang="ru-RU" dirty="0"/>
          </a:p>
        </p:txBody>
      </p:sp>
      <p:sp>
        <p:nvSpPr>
          <p:cNvPr id="20" name="Прямоугольник 19"/>
          <p:cNvSpPr/>
          <p:nvPr userDrawn="1"/>
        </p:nvSpPr>
        <p:spPr>
          <a:xfrm>
            <a:off x="2265791" y="181235"/>
            <a:ext cx="7666358" cy="707886"/>
          </a:xfrm>
          <a:prstGeom prst="rect">
            <a:avLst/>
          </a:prstGeom>
        </p:spPr>
        <p:txBody>
          <a:bodyPr wrap="square">
            <a:spAutoFit/>
          </a:bodyPr>
          <a:lstStyle/>
          <a:p>
            <a:pPr algn="ctr">
              <a:defRPr/>
            </a:pPr>
            <a:r>
              <a:rPr lang="en-US" sz="2000" cap="all" dirty="0" smtClean="0">
                <a:solidFill>
                  <a:schemeClr val="bg2">
                    <a:lumMod val="10000"/>
                  </a:schemeClr>
                </a:solidFill>
                <a:latin typeface="Arial" panose="020B0604020202020204" pitchFamily="34" charset="0"/>
                <a:cs typeface="Arial" panose="020B0604020202020204" pitchFamily="34" charset="0"/>
              </a:rPr>
              <a:t>MINISTRY OF HEALTH OF UKRAINE</a:t>
            </a:r>
          </a:p>
          <a:p>
            <a:pPr algn="ctr">
              <a:defRPr/>
            </a:pPr>
            <a:r>
              <a:rPr lang="en-US" sz="2000" cap="all" dirty="0" smtClean="0">
                <a:solidFill>
                  <a:schemeClr val="bg2">
                    <a:lumMod val="10000"/>
                  </a:schemeClr>
                </a:solidFill>
                <a:latin typeface="Arial" panose="020B0604020202020204" pitchFamily="34" charset="0"/>
                <a:cs typeface="Arial" panose="020B0604020202020204" pitchFamily="34" charset="0"/>
              </a:rPr>
              <a:t>NATIONAL UNIVERSITY of Pharmacy</a:t>
            </a:r>
          </a:p>
        </p:txBody>
      </p:sp>
      <p:sp>
        <p:nvSpPr>
          <p:cNvPr id="22" name="Текст 21"/>
          <p:cNvSpPr>
            <a:spLocks noGrp="1"/>
          </p:cNvSpPr>
          <p:nvPr>
            <p:ph type="body" sz="quarter" idx="12" hasCustomPrompt="1"/>
          </p:nvPr>
        </p:nvSpPr>
        <p:spPr>
          <a:xfrm>
            <a:off x="649288" y="1430867"/>
            <a:ext cx="10515600" cy="1685396"/>
          </a:xfrm>
        </p:spPr>
        <p:txBody>
          <a:bodyPr anchor="ctr">
            <a:normAutofit/>
          </a:bodyPr>
          <a:lstStyle>
            <a:lvl1pPr marL="0" indent="0" algn="ctr">
              <a:lnSpc>
                <a:spcPts val="3600"/>
              </a:lnSpc>
              <a:buNone/>
              <a:defRPr sz="3600">
                <a:solidFill>
                  <a:srgbClr val="1A4E32"/>
                </a:solidFill>
                <a:latin typeface="Arial" panose="020B0604020202020204" pitchFamily="34" charset="0"/>
                <a:cs typeface="Arial" panose="020B0604020202020204" pitchFamily="34" charset="0"/>
              </a:defRPr>
            </a:lvl1pPr>
          </a:lstStyle>
          <a:p>
            <a:pPr lvl="0"/>
            <a:r>
              <a:rPr lang="en-US" dirty="0" smtClean="0"/>
              <a:t>Title</a:t>
            </a:r>
            <a:endParaRPr lang="ru-RU" dirty="0"/>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561" y="273454"/>
            <a:ext cx="898985" cy="973317"/>
          </a:xfrm>
          <a:prstGeom prst="rect">
            <a:avLst/>
          </a:prstGeom>
        </p:spPr>
      </p:pic>
    </p:spTree>
    <p:extLst>
      <p:ext uri="{BB962C8B-B14F-4D97-AF65-F5344CB8AC3E}">
        <p14:creationId xmlns:p14="http://schemas.microsoft.com/office/powerpoint/2010/main" val="10755413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Лист 17">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pic>
        <p:nvPicPr>
          <p:cNvPr id="6" name="Рисунок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98" t="18503" r="34176" b="22044"/>
          <a:stretch/>
        </p:blipFill>
        <p:spPr>
          <a:xfrm>
            <a:off x="722160" y="4890917"/>
            <a:ext cx="1717705" cy="1762671"/>
          </a:xfrm>
          <a:prstGeom prst="rect">
            <a:avLst/>
          </a:prstGeom>
        </p:spPr>
      </p:pic>
      <p:sp>
        <p:nvSpPr>
          <p:cNvPr id="7" name="Прямоугольник 6"/>
          <p:cNvSpPr/>
          <p:nvPr userDrawn="1"/>
        </p:nvSpPr>
        <p:spPr>
          <a:xfrm>
            <a:off x="0" y="1596224"/>
            <a:ext cx="12191999" cy="31039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userDrawn="1"/>
        </p:nvSpPr>
        <p:spPr>
          <a:xfrm flipH="1">
            <a:off x="11081392" y="-11866"/>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Овал 8"/>
          <p:cNvSpPr/>
          <p:nvPr userDrawn="1"/>
        </p:nvSpPr>
        <p:spPr>
          <a:xfrm flipH="1">
            <a:off x="888844" y="1904329"/>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userDrawn="1"/>
        </p:nvSpPr>
        <p:spPr>
          <a:xfrm flipH="1">
            <a:off x="1413780" y="1904329"/>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userDrawn="1"/>
        </p:nvSpPr>
        <p:spPr>
          <a:xfrm flipH="1">
            <a:off x="1938716" y="1904329"/>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Заголовок 1"/>
          <p:cNvSpPr>
            <a:spLocks noGrp="1"/>
          </p:cNvSpPr>
          <p:nvPr>
            <p:ph type="title" hasCustomPrompt="1"/>
          </p:nvPr>
        </p:nvSpPr>
        <p:spPr>
          <a:xfrm>
            <a:off x="5839560" y="356159"/>
            <a:ext cx="5080965" cy="1038448"/>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3" name="Объект 2"/>
          <p:cNvSpPr>
            <a:spLocks noGrp="1"/>
          </p:cNvSpPr>
          <p:nvPr>
            <p:ph idx="16" hasCustomPrompt="1"/>
          </p:nvPr>
        </p:nvSpPr>
        <p:spPr>
          <a:xfrm>
            <a:off x="888844" y="2429567"/>
            <a:ext cx="10031681" cy="2083166"/>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4" name="Объект 2"/>
          <p:cNvSpPr>
            <a:spLocks noGrp="1"/>
          </p:cNvSpPr>
          <p:nvPr>
            <p:ph idx="18" hasCustomPrompt="1"/>
          </p:nvPr>
        </p:nvSpPr>
        <p:spPr>
          <a:xfrm>
            <a:off x="2821559" y="5004540"/>
            <a:ext cx="8098966" cy="1548660"/>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39180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Хлорофилл">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76" t="9786" r="5100" b="11210"/>
          <a:stretch/>
        </p:blipFill>
        <p:spPr>
          <a:xfrm>
            <a:off x="9298010" y="4455085"/>
            <a:ext cx="1511827" cy="1701596"/>
          </a:xfrm>
          <a:prstGeom prst="rect">
            <a:avLst/>
          </a:prstGeom>
        </p:spPr>
      </p:pic>
      <p:sp>
        <p:nvSpPr>
          <p:cNvPr id="7" name="Прямоугольник 6"/>
          <p:cNvSpPr/>
          <p:nvPr userDrawn="1"/>
        </p:nvSpPr>
        <p:spPr>
          <a:xfrm>
            <a:off x="0" y="1990894"/>
            <a:ext cx="12192000" cy="234178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accent4"/>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8" name="Прямоугольник 7"/>
          <p:cNvSpPr/>
          <p:nvPr userDrawn="1"/>
        </p:nvSpPr>
        <p:spPr>
          <a:xfrm flipH="1">
            <a:off x="555329" y="0"/>
            <a:ext cx="177158" cy="2345492"/>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Овал 8"/>
          <p:cNvSpPr/>
          <p:nvPr userDrawn="1"/>
        </p:nvSpPr>
        <p:spPr>
          <a:xfrm flipH="1">
            <a:off x="9950435"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userDrawn="1"/>
        </p:nvSpPr>
        <p:spPr>
          <a:xfrm flipH="1">
            <a:off x="10475371"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userDrawn="1"/>
        </p:nvSpPr>
        <p:spPr>
          <a:xfrm flipH="1">
            <a:off x="11000307"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Заголовок 1"/>
          <p:cNvSpPr>
            <a:spLocks noGrp="1"/>
          </p:cNvSpPr>
          <p:nvPr>
            <p:ph type="title" hasCustomPrompt="1"/>
          </p:nvPr>
        </p:nvSpPr>
        <p:spPr>
          <a:xfrm>
            <a:off x="1015035" y="665450"/>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3" name="Объект 2"/>
          <p:cNvSpPr>
            <a:spLocks noGrp="1"/>
          </p:cNvSpPr>
          <p:nvPr>
            <p:ph idx="16" hasCustomPrompt="1"/>
          </p:nvPr>
        </p:nvSpPr>
        <p:spPr>
          <a:xfrm>
            <a:off x="1015034" y="2176686"/>
            <a:ext cx="10363118" cy="197020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4" name="Объект 2"/>
          <p:cNvSpPr>
            <a:spLocks noGrp="1"/>
          </p:cNvSpPr>
          <p:nvPr>
            <p:ph idx="17" hasCustomPrompt="1"/>
          </p:nvPr>
        </p:nvSpPr>
        <p:spPr>
          <a:xfrm>
            <a:off x="1015034" y="4557243"/>
            <a:ext cx="7110871" cy="197020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0357" y="6005782"/>
            <a:ext cx="2167132" cy="749810"/>
          </a:xfrm>
          <a:prstGeom prst="rect">
            <a:avLst/>
          </a:prstGeom>
        </p:spPr>
      </p:pic>
    </p:spTree>
    <p:extLst>
      <p:ext uri="{BB962C8B-B14F-4D97-AF65-F5344CB8AC3E}">
        <p14:creationId xmlns:p14="http://schemas.microsoft.com/office/powerpoint/2010/main" val="2441650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Ацетилсалициловая кислота">
    <p:spTree>
      <p:nvGrpSpPr>
        <p:cNvPr id="1" name=""/>
        <p:cNvGrpSpPr/>
        <p:nvPr/>
      </p:nvGrpSpPr>
      <p:grpSpPr>
        <a:xfrm>
          <a:off x="0" y="0"/>
          <a:ext cx="0" cy="0"/>
          <a:chOff x="0" y="0"/>
          <a:chExt cx="0" cy="0"/>
        </a:xfrm>
      </p:grpSpPr>
      <p:sp>
        <p:nvSpPr>
          <p:cNvPr id="7" name="Прямоугольник 6"/>
          <p:cNvSpPr/>
          <p:nvPr userDrawn="1"/>
        </p:nvSpPr>
        <p:spPr>
          <a:xfrm>
            <a:off x="0" y="1990894"/>
            <a:ext cx="12192000" cy="234178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accent4"/>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8" name="Прямоугольник 7"/>
          <p:cNvSpPr/>
          <p:nvPr userDrawn="1"/>
        </p:nvSpPr>
        <p:spPr>
          <a:xfrm flipH="1">
            <a:off x="555329" y="0"/>
            <a:ext cx="177158" cy="2345492"/>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Овал 8"/>
          <p:cNvSpPr/>
          <p:nvPr userDrawn="1"/>
        </p:nvSpPr>
        <p:spPr>
          <a:xfrm flipH="1">
            <a:off x="9950435"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userDrawn="1"/>
        </p:nvSpPr>
        <p:spPr>
          <a:xfrm flipH="1">
            <a:off x="10475371"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userDrawn="1"/>
        </p:nvSpPr>
        <p:spPr>
          <a:xfrm flipH="1">
            <a:off x="11000307"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Заголовок 1"/>
          <p:cNvSpPr>
            <a:spLocks noGrp="1"/>
          </p:cNvSpPr>
          <p:nvPr>
            <p:ph type="title" hasCustomPrompt="1"/>
          </p:nvPr>
        </p:nvSpPr>
        <p:spPr>
          <a:xfrm>
            <a:off x="1015035" y="665450"/>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3" name="Объект 2"/>
          <p:cNvSpPr>
            <a:spLocks noGrp="1"/>
          </p:cNvSpPr>
          <p:nvPr>
            <p:ph idx="16" hasCustomPrompt="1"/>
          </p:nvPr>
        </p:nvSpPr>
        <p:spPr>
          <a:xfrm>
            <a:off x="1015034" y="2176686"/>
            <a:ext cx="10363118" cy="1970203"/>
          </a:xfrm>
        </p:spPr>
        <p:txBody>
          <a:bodyPr>
            <a:normAutofit/>
          </a:bodyPr>
          <a:lstStyle>
            <a:lvl1pPr marL="0" indent="0">
              <a:lnSpc>
                <a:spcPts val="2000"/>
              </a:lnSpc>
              <a:buNone/>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4" name="Объект 2"/>
          <p:cNvSpPr>
            <a:spLocks noGrp="1"/>
          </p:cNvSpPr>
          <p:nvPr>
            <p:ph idx="17" hasCustomPrompt="1"/>
          </p:nvPr>
        </p:nvSpPr>
        <p:spPr>
          <a:xfrm>
            <a:off x="1015034" y="4557243"/>
            <a:ext cx="7110871" cy="197020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pic>
        <p:nvPicPr>
          <p:cNvPr id="15" name="Picture 6" descr="Acetylsalicylsäure2.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4573" y="4634330"/>
            <a:ext cx="1865734" cy="129108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99228" y="5967363"/>
            <a:ext cx="2635545" cy="584250"/>
          </a:xfrm>
          <a:prstGeom prst="rect">
            <a:avLst/>
          </a:prstGeom>
        </p:spPr>
      </p:pic>
    </p:spTree>
    <p:extLst>
      <p:ext uri="{BB962C8B-B14F-4D97-AF65-F5344CB8AC3E}">
        <p14:creationId xmlns:p14="http://schemas.microsoft.com/office/powerpoint/2010/main" val="2369095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Формулы">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8" name="Прямоугольник 7"/>
          <p:cNvSpPr/>
          <p:nvPr userDrawn="1"/>
        </p:nvSpPr>
        <p:spPr>
          <a:xfrm flipH="1">
            <a:off x="555329" y="0"/>
            <a:ext cx="177158" cy="2345492"/>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Овал 8"/>
          <p:cNvSpPr/>
          <p:nvPr userDrawn="1"/>
        </p:nvSpPr>
        <p:spPr>
          <a:xfrm flipH="1">
            <a:off x="9950435"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userDrawn="1"/>
        </p:nvSpPr>
        <p:spPr>
          <a:xfrm flipH="1">
            <a:off x="10475371"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userDrawn="1"/>
        </p:nvSpPr>
        <p:spPr>
          <a:xfrm flipH="1">
            <a:off x="11000307" y="1391070"/>
            <a:ext cx="334466" cy="334508"/>
          </a:xfrm>
          <a:prstGeom prst="ellipse">
            <a:avLst/>
          </a:prstGeom>
          <a:solidFill>
            <a:srgbClr val="1A4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Заголовок 1"/>
          <p:cNvSpPr>
            <a:spLocks noGrp="1"/>
          </p:cNvSpPr>
          <p:nvPr>
            <p:ph type="title" hasCustomPrompt="1"/>
          </p:nvPr>
        </p:nvSpPr>
        <p:spPr>
          <a:xfrm>
            <a:off x="1015035" y="665450"/>
            <a:ext cx="5080965" cy="1152240"/>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a:t>
            </a:r>
            <a:br>
              <a:rPr lang="ru-RU" dirty="0" smtClean="0"/>
            </a:br>
            <a:r>
              <a:rPr lang="ru-RU" dirty="0" smtClean="0"/>
              <a:t>ЗАГОЛОВКУ</a:t>
            </a:r>
            <a:endParaRPr lang="ru-RU" dirty="0"/>
          </a:p>
        </p:txBody>
      </p:sp>
      <p:sp>
        <p:nvSpPr>
          <p:cNvPr id="13" name="Объект 2"/>
          <p:cNvSpPr>
            <a:spLocks noGrp="1"/>
          </p:cNvSpPr>
          <p:nvPr>
            <p:ph idx="16" hasCustomPrompt="1"/>
          </p:nvPr>
        </p:nvSpPr>
        <p:spPr>
          <a:xfrm>
            <a:off x="1015034" y="4015819"/>
            <a:ext cx="3283589" cy="989814"/>
          </a:xfrm>
        </p:spPr>
        <p:txBody>
          <a:bodyPr anchor="ctr">
            <a:normAutofit/>
          </a:bodyPr>
          <a:lstStyle>
            <a:lvl1pPr marL="0" marR="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gn="ctr">
              <a:lnSpc>
                <a:spcPts val="2000"/>
              </a:lnSpc>
              <a:defRPr sz="2000">
                <a:latin typeface="Arial" panose="020B0604020202020204" pitchFamily="34" charset="0"/>
                <a:cs typeface="Arial" panose="020B0604020202020204" pitchFamily="34" charset="0"/>
              </a:defRPr>
            </a:lvl2pPr>
            <a:lvl3pPr algn="ct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4" name="Объект 2"/>
          <p:cNvSpPr>
            <a:spLocks noGrp="1"/>
          </p:cNvSpPr>
          <p:nvPr>
            <p:ph idx="17" hasCustomPrompt="1"/>
          </p:nvPr>
        </p:nvSpPr>
        <p:spPr>
          <a:xfrm>
            <a:off x="1015034" y="5241303"/>
            <a:ext cx="10319739" cy="1286143"/>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6" name="Рисунок 12"/>
          <p:cNvSpPr>
            <a:spLocks noGrp="1"/>
          </p:cNvSpPr>
          <p:nvPr>
            <p:ph type="pic" sz="quarter" idx="15" hasCustomPrompt="1"/>
          </p:nvPr>
        </p:nvSpPr>
        <p:spPr>
          <a:xfrm>
            <a:off x="1015034" y="2132102"/>
            <a:ext cx="3283589" cy="1742314"/>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7" name="Объект 2"/>
          <p:cNvSpPr>
            <a:spLocks noGrp="1"/>
          </p:cNvSpPr>
          <p:nvPr>
            <p:ph idx="18" hasCustomPrompt="1"/>
          </p:nvPr>
        </p:nvSpPr>
        <p:spPr>
          <a:xfrm>
            <a:off x="4581170" y="4015819"/>
            <a:ext cx="3283589" cy="989814"/>
          </a:xfrm>
        </p:spPr>
        <p:txBody>
          <a:bodyPr anchor="ctr">
            <a:normAutofit/>
          </a:bodyPr>
          <a:lstStyle>
            <a:lvl1pPr marL="0" marR="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gn="ctr">
              <a:lnSpc>
                <a:spcPts val="2000"/>
              </a:lnSpc>
              <a:defRPr sz="2000">
                <a:latin typeface="Arial" panose="020B0604020202020204" pitchFamily="34" charset="0"/>
                <a:cs typeface="Arial" panose="020B0604020202020204" pitchFamily="34" charset="0"/>
              </a:defRPr>
            </a:lvl2pPr>
            <a:lvl3pPr algn="ct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8" name="Рисунок 12"/>
          <p:cNvSpPr>
            <a:spLocks noGrp="1"/>
          </p:cNvSpPr>
          <p:nvPr>
            <p:ph type="pic" sz="quarter" idx="19" hasCustomPrompt="1"/>
          </p:nvPr>
        </p:nvSpPr>
        <p:spPr>
          <a:xfrm>
            <a:off x="4581170" y="2132102"/>
            <a:ext cx="3283589" cy="1742314"/>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9" name="Объект 2"/>
          <p:cNvSpPr>
            <a:spLocks noGrp="1"/>
          </p:cNvSpPr>
          <p:nvPr>
            <p:ph idx="20" hasCustomPrompt="1"/>
          </p:nvPr>
        </p:nvSpPr>
        <p:spPr>
          <a:xfrm>
            <a:off x="8147306" y="4015819"/>
            <a:ext cx="3187467" cy="989814"/>
          </a:xfrm>
        </p:spPr>
        <p:txBody>
          <a:bodyPr anchor="ctr">
            <a:normAutofit/>
          </a:bodyPr>
          <a:lstStyle>
            <a:lvl1pPr marL="0" marR="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gn="ctr">
              <a:lnSpc>
                <a:spcPts val="2000"/>
              </a:lnSpc>
              <a:defRPr sz="2000">
                <a:latin typeface="Arial" panose="020B0604020202020204" pitchFamily="34" charset="0"/>
                <a:cs typeface="Arial" panose="020B0604020202020204" pitchFamily="34" charset="0"/>
              </a:defRPr>
            </a:lvl2pPr>
            <a:lvl3pPr algn="ct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20" name="Рисунок 12"/>
          <p:cNvSpPr>
            <a:spLocks noGrp="1"/>
          </p:cNvSpPr>
          <p:nvPr>
            <p:ph type="pic" sz="quarter" idx="21" hasCustomPrompt="1"/>
          </p:nvPr>
        </p:nvSpPr>
        <p:spPr>
          <a:xfrm>
            <a:off x="8147306" y="2132102"/>
            <a:ext cx="3187467" cy="1742314"/>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Tree>
    <p:extLst>
      <p:ext uri="{BB962C8B-B14F-4D97-AF65-F5344CB8AC3E}">
        <p14:creationId xmlns:p14="http://schemas.microsoft.com/office/powerpoint/2010/main" val="3009774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spTree>
      <p:nvGrpSpPr>
        <p:cNvPr id="1" name=""/>
        <p:cNvGrpSpPr/>
        <p:nvPr/>
      </p:nvGrpSpPr>
      <p:grpSpPr>
        <a:xfrm>
          <a:off x="0" y="0"/>
          <a:ext cx="0" cy="0"/>
          <a:chOff x="0" y="0"/>
          <a:chExt cx="0" cy="0"/>
        </a:xfrm>
      </p:grpSpPr>
      <p:sp>
        <p:nvSpPr>
          <p:cNvPr id="8" name="Прямоугольник 7"/>
          <p:cNvSpPr/>
          <p:nvPr userDrawn="1"/>
        </p:nvSpPr>
        <p:spPr>
          <a:xfrm flipH="1">
            <a:off x="-1" y="5273964"/>
            <a:ext cx="12192000" cy="1584037"/>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Рисунок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82250" y="561143"/>
            <a:ext cx="9227448" cy="5045330"/>
          </a:xfrm>
          <a:prstGeom prst="rect">
            <a:avLst/>
          </a:prstGeom>
        </p:spPr>
      </p:pic>
      <p:sp>
        <p:nvSpPr>
          <p:cNvPr id="7" name="Прямоугольник 6"/>
          <p:cNvSpPr/>
          <p:nvPr userDrawn="1"/>
        </p:nvSpPr>
        <p:spPr>
          <a:xfrm>
            <a:off x="1940703" y="207852"/>
            <a:ext cx="8745770" cy="1759456"/>
          </a:xfrm>
          <a:prstGeom prst="rect">
            <a:avLst/>
          </a:prstGeom>
        </p:spPr>
        <p:txBody>
          <a:bodyPr wrap="square">
            <a:spAutoFit/>
          </a:bodyPr>
          <a:lstStyle/>
          <a:p>
            <a:pPr algn="ctr">
              <a:lnSpc>
                <a:spcPts val="6500"/>
              </a:lnSpc>
            </a:pPr>
            <a:r>
              <a:rPr lang="en-US" sz="6600" b="1" dirty="0" smtClean="0">
                <a:solidFill>
                  <a:srgbClr val="952885"/>
                </a:solidFill>
                <a:latin typeface="Arial" panose="020B0604020202020204" pitchFamily="34" charset="0"/>
                <a:cs typeface="Arial" panose="020B0604020202020204" pitchFamily="34" charset="0"/>
              </a:rPr>
              <a:t>THANK YOU FOR</a:t>
            </a:r>
          </a:p>
          <a:p>
            <a:pPr algn="ctr">
              <a:lnSpc>
                <a:spcPts val="6500"/>
              </a:lnSpc>
            </a:pPr>
            <a:r>
              <a:rPr lang="en-US" sz="6600" b="1" dirty="0" smtClean="0">
                <a:solidFill>
                  <a:srgbClr val="952885"/>
                </a:solidFill>
                <a:latin typeface="Arial" panose="020B0604020202020204" pitchFamily="34" charset="0"/>
                <a:cs typeface="Arial" panose="020B0604020202020204" pitchFamily="34" charset="0"/>
              </a:rPr>
              <a:t>YOUR</a:t>
            </a:r>
            <a:r>
              <a:rPr lang="en-US" sz="6600" b="1" baseline="0" dirty="0" smtClean="0">
                <a:solidFill>
                  <a:srgbClr val="952885"/>
                </a:solidFill>
                <a:latin typeface="Arial" panose="020B0604020202020204" pitchFamily="34" charset="0"/>
                <a:cs typeface="Arial" panose="020B0604020202020204" pitchFamily="34" charset="0"/>
              </a:rPr>
              <a:t> </a:t>
            </a:r>
            <a:r>
              <a:rPr lang="en-US" sz="6600" b="1" dirty="0" smtClean="0">
                <a:solidFill>
                  <a:srgbClr val="952885"/>
                </a:solidFill>
                <a:latin typeface="Arial" panose="020B0604020202020204" pitchFamily="34" charset="0"/>
                <a:cs typeface="Arial" panose="020B0604020202020204" pitchFamily="34" charset="0"/>
              </a:rPr>
              <a:t>ATTENTION!</a:t>
            </a:r>
            <a:endParaRPr lang="en-US" sz="6600" b="1" dirty="0">
              <a:solidFill>
                <a:srgbClr val="952885"/>
              </a:solidFill>
              <a:latin typeface="Arial" panose="020B0604020202020204" pitchFamily="34" charset="0"/>
              <a:cs typeface="Arial" panose="020B0604020202020204" pitchFamily="34" charset="0"/>
            </a:endParaRPr>
          </a:p>
        </p:txBody>
      </p:sp>
      <p:sp>
        <p:nvSpPr>
          <p:cNvPr id="10" name="Объект 2"/>
          <p:cNvSpPr txBox="1">
            <a:spLocks/>
          </p:cNvSpPr>
          <p:nvPr userDrawn="1"/>
        </p:nvSpPr>
        <p:spPr>
          <a:xfrm>
            <a:off x="8038808" y="5465087"/>
            <a:ext cx="3558500" cy="767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smtClean="0">
                <a:solidFill>
                  <a:schemeClr val="bg1"/>
                </a:solidFill>
                <a:latin typeface="Arial" panose="020B0604020202020204" pitchFamily="34" charset="0"/>
                <a:ea typeface="+mn-ea"/>
                <a:cs typeface="Arial" panose="020B0604020202020204" pitchFamily="34" charset="0"/>
              </a:rPr>
              <a:t>Phone: (057) 77181</a:t>
            </a:r>
            <a:r>
              <a:rPr lang="uk-UA" sz="2000" kern="1200" dirty="0" smtClean="0">
                <a:solidFill>
                  <a:schemeClr val="bg1"/>
                </a:solidFill>
                <a:latin typeface="Arial" panose="020B0604020202020204" pitchFamily="34" charset="0"/>
                <a:ea typeface="+mn-ea"/>
                <a:cs typeface="Arial" panose="020B0604020202020204" pitchFamily="34" charset="0"/>
              </a:rPr>
              <a:t>47</a:t>
            </a:r>
            <a:endParaRPr lang="uk-UA" sz="2000" dirty="0" smtClean="0">
              <a:solidFill>
                <a:schemeClr val="bg1"/>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sz="2000" dirty="0" smtClean="0">
                <a:solidFill>
                  <a:schemeClr val="bg1"/>
                </a:solidFill>
                <a:latin typeface="Arial" panose="020B0604020202020204" pitchFamily="34" charset="0"/>
                <a:cs typeface="Arial" panose="020B0604020202020204" pitchFamily="34" charset="0"/>
              </a:rPr>
              <a:t>E-ma</a:t>
            </a:r>
            <a:r>
              <a:rPr lang="uk-UA" sz="2000" dirty="0">
                <a:solidFill>
                  <a:schemeClr val="bg1"/>
                </a:solidFill>
                <a:latin typeface="Arial" panose="020B0604020202020204" pitchFamily="34" charset="0"/>
                <a:cs typeface="Arial" panose="020B0604020202020204" pitchFamily="34" charset="0"/>
              </a:rPr>
              <a:t>і</a:t>
            </a:r>
            <a:r>
              <a:rPr lang="en-US" sz="2000" dirty="0">
                <a:solidFill>
                  <a:schemeClr val="bg1"/>
                </a:solidFill>
                <a:latin typeface="Arial" panose="020B0604020202020204" pitchFamily="34" charset="0"/>
                <a:cs typeface="Arial" panose="020B0604020202020204" pitchFamily="34" charset="0"/>
              </a:rPr>
              <a:t>l: </a:t>
            </a:r>
            <a:r>
              <a:rPr lang="en-US" sz="2000" kern="1200" dirty="0" smtClean="0">
                <a:solidFill>
                  <a:schemeClr val="bg1"/>
                </a:solidFill>
                <a:latin typeface="Arial" panose="020B0604020202020204" pitchFamily="34" charset="0"/>
                <a:ea typeface="+mn-ea"/>
                <a:cs typeface="Arial" panose="020B0604020202020204" pitchFamily="34" charset="0"/>
              </a:rPr>
              <a:t>yezjf</a:t>
            </a:r>
            <a:r>
              <a:rPr lang="en-US" sz="2000" dirty="0" smtClean="0">
                <a:solidFill>
                  <a:schemeClr val="bg1"/>
                </a:solidFill>
                <a:latin typeface="Arial" panose="020B0604020202020204" pitchFamily="34" charset="0"/>
                <a:cs typeface="Arial" panose="020B0604020202020204" pitchFamily="34" charset="0"/>
              </a:rPr>
              <a:t>@nuph.edu.ua</a:t>
            </a:r>
            <a:endParaRPr lang="uk-UA" sz="2000" dirty="0" smtClean="0">
              <a:solidFill>
                <a:schemeClr val="bg1"/>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https</a:t>
            </a:r>
            <a:r>
              <a:rPr lang="en-US" sz="2000" dirty="0" smtClean="0">
                <a:solidFill>
                  <a:schemeClr val="bg1"/>
                </a:solidFill>
                <a:latin typeface="Arial" panose="020B0604020202020204" pitchFamily="34" charset="0"/>
                <a:cs typeface="Arial" panose="020B0604020202020204" pitchFamily="34" charset="0"/>
              </a:rPr>
              <a:t>://quality.nuph.edu.ua</a:t>
            </a:r>
            <a:endParaRPr lang="ru-RU" sz="2000" dirty="0">
              <a:solidFill>
                <a:schemeClr val="bg1"/>
              </a:solidFill>
              <a:latin typeface="Arial" panose="020B0604020202020204" pitchFamily="34" charset="0"/>
              <a:cs typeface="Arial" panose="020B0604020202020204" pitchFamily="34" charset="0"/>
            </a:endParaRPr>
          </a:p>
        </p:txBody>
      </p:sp>
      <p:sp>
        <p:nvSpPr>
          <p:cNvPr id="11" name="Объект 2"/>
          <p:cNvSpPr txBox="1">
            <a:spLocks/>
          </p:cNvSpPr>
          <p:nvPr userDrawn="1"/>
        </p:nvSpPr>
        <p:spPr>
          <a:xfrm>
            <a:off x="403833" y="5465087"/>
            <a:ext cx="7458200" cy="1035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None/>
            </a:pPr>
            <a:r>
              <a:rPr lang="en-US" sz="2000" dirty="0" smtClean="0">
                <a:solidFill>
                  <a:schemeClr val="bg1"/>
                </a:solidFill>
                <a:latin typeface="Arial" panose="020B0604020202020204" pitchFamily="34" charset="0"/>
                <a:cs typeface="Arial" panose="020B0604020202020204" pitchFamily="34" charset="0"/>
              </a:rPr>
              <a:t>National University of</a:t>
            </a:r>
            <a:r>
              <a:rPr lang="en-US" sz="2000" baseline="0" dirty="0" smtClean="0">
                <a:solidFill>
                  <a:schemeClr val="bg1"/>
                </a:solidFill>
                <a:latin typeface="Arial" panose="020B0604020202020204" pitchFamily="34" charset="0"/>
                <a:cs typeface="Arial" panose="020B0604020202020204" pitchFamily="34" charset="0"/>
              </a:rPr>
              <a:t> Pharmacy</a:t>
            </a:r>
            <a:endParaRPr lang="ru-RU" sz="2000" dirty="0" smtClean="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en-US" sz="2000" noProof="0" dirty="0" smtClean="0">
                <a:solidFill>
                  <a:schemeClr val="bg1"/>
                </a:solidFill>
                <a:latin typeface="Arial" panose="020B0604020202020204" pitchFamily="34" charset="0"/>
                <a:cs typeface="Arial" panose="020B0604020202020204" pitchFamily="34" charset="0"/>
              </a:rPr>
              <a:t>Department of Management and Quality Assurance </a:t>
            </a:r>
          </a:p>
          <a:p>
            <a:pPr marL="0" indent="0" algn="l">
              <a:lnSpc>
                <a:spcPct val="100000"/>
              </a:lnSpc>
              <a:spcBef>
                <a:spcPts val="0"/>
              </a:spcBef>
              <a:buNone/>
            </a:pPr>
            <a:r>
              <a:rPr lang="en-US" sz="2000" noProof="0" dirty="0" smtClean="0">
                <a:solidFill>
                  <a:schemeClr val="bg1"/>
                </a:solidFill>
                <a:latin typeface="Arial" panose="020B0604020202020204" pitchFamily="34" charset="0"/>
                <a:cs typeface="Arial" panose="020B0604020202020204" pitchFamily="34" charset="0"/>
              </a:rPr>
              <a:t>18 O. </a:t>
            </a:r>
            <a:r>
              <a:rPr lang="en-US" sz="2000" noProof="0" dirty="0" err="1" smtClean="0">
                <a:solidFill>
                  <a:schemeClr val="bg1"/>
                </a:solidFill>
                <a:latin typeface="Arial" panose="020B0604020202020204" pitchFamily="34" charset="0"/>
                <a:cs typeface="Arial" panose="020B0604020202020204" pitchFamily="34" charset="0"/>
              </a:rPr>
              <a:t>Nevsky</a:t>
            </a:r>
            <a:r>
              <a:rPr lang="en-US" sz="2000" noProof="0" dirty="0" smtClean="0">
                <a:solidFill>
                  <a:schemeClr val="bg1"/>
                </a:solidFill>
                <a:latin typeface="Arial" panose="020B0604020202020204" pitchFamily="34" charset="0"/>
                <a:cs typeface="Arial" panose="020B0604020202020204" pitchFamily="34" charset="0"/>
              </a:rPr>
              <a:t> </a:t>
            </a:r>
            <a:r>
              <a:rPr lang="en-US" sz="2000" noProof="0" dirty="0" err="1" smtClean="0">
                <a:solidFill>
                  <a:schemeClr val="bg1"/>
                </a:solidFill>
                <a:latin typeface="Arial" panose="020B0604020202020204" pitchFamily="34" charset="0"/>
                <a:cs typeface="Arial" panose="020B0604020202020204" pitchFamily="34" charset="0"/>
              </a:rPr>
              <a:t>str</a:t>
            </a:r>
            <a:r>
              <a:rPr lang="en-US" sz="2000" noProof="0" dirty="0" smtClean="0">
                <a:solidFill>
                  <a:schemeClr val="bg1"/>
                </a:solidFill>
                <a:latin typeface="Arial" panose="020B0604020202020204" pitchFamily="34" charset="0"/>
                <a:cs typeface="Arial" panose="020B0604020202020204" pitchFamily="34" charset="0"/>
              </a:rPr>
              <a:t> , </a:t>
            </a:r>
            <a:r>
              <a:rPr lang="nn-NO" sz="2000" dirty="0" smtClean="0">
                <a:solidFill>
                  <a:schemeClr val="bg1"/>
                </a:solidFill>
                <a:latin typeface="Arial" panose="020B0604020202020204" pitchFamily="34" charset="0"/>
                <a:cs typeface="Arial" panose="020B0604020202020204" pitchFamily="34" charset="0"/>
              </a:rPr>
              <a:t>Kharkiv, 61002, Ukraine</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96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Спасибо за внимание">
    <p:spTree>
      <p:nvGrpSpPr>
        <p:cNvPr id="1" name=""/>
        <p:cNvGrpSpPr/>
        <p:nvPr/>
      </p:nvGrpSpPr>
      <p:grpSpPr>
        <a:xfrm>
          <a:off x="0" y="0"/>
          <a:ext cx="0" cy="0"/>
          <a:chOff x="0" y="0"/>
          <a:chExt cx="0" cy="0"/>
        </a:xfrm>
      </p:grpSpPr>
      <p:sp>
        <p:nvSpPr>
          <p:cNvPr id="8" name="Прямоугольник 7"/>
          <p:cNvSpPr/>
          <p:nvPr userDrawn="1"/>
        </p:nvSpPr>
        <p:spPr>
          <a:xfrm flipH="1">
            <a:off x="-1" y="5980671"/>
            <a:ext cx="12192000" cy="877330"/>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Рисунок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82250" y="1326895"/>
            <a:ext cx="9227448" cy="5045330"/>
          </a:xfrm>
          <a:prstGeom prst="rect">
            <a:avLst/>
          </a:prstGeom>
        </p:spPr>
      </p:pic>
      <p:sp>
        <p:nvSpPr>
          <p:cNvPr id="7" name="Прямоугольник 6"/>
          <p:cNvSpPr/>
          <p:nvPr userDrawn="1"/>
        </p:nvSpPr>
        <p:spPr>
          <a:xfrm>
            <a:off x="1800866" y="1326895"/>
            <a:ext cx="7897034" cy="1759456"/>
          </a:xfrm>
          <a:prstGeom prst="rect">
            <a:avLst/>
          </a:prstGeom>
        </p:spPr>
        <p:txBody>
          <a:bodyPr wrap="none">
            <a:spAutoFit/>
          </a:bodyPr>
          <a:lstStyle/>
          <a:p>
            <a:pPr algn="ctr">
              <a:lnSpc>
                <a:spcPts val="6500"/>
              </a:lnSpc>
            </a:pPr>
            <a:r>
              <a:rPr lang="en-US" sz="6600" b="1" dirty="0" smtClean="0">
                <a:solidFill>
                  <a:srgbClr val="1A4E32"/>
                </a:solidFill>
                <a:latin typeface="Arial" panose="020B0604020202020204" pitchFamily="34" charset="0"/>
                <a:cs typeface="Arial" panose="020B0604020202020204" pitchFamily="34" charset="0"/>
              </a:rPr>
              <a:t>THANK YOU FOR</a:t>
            </a:r>
          </a:p>
          <a:p>
            <a:pPr algn="ctr">
              <a:lnSpc>
                <a:spcPts val="6500"/>
              </a:lnSpc>
            </a:pPr>
            <a:r>
              <a:rPr lang="en-US" sz="6600" b="1" dirty="0" smtClean="0">
                <a:solidFill>
                  <a:srgbClr val="1A4E32"/>
                </a:solidFill>
                <a:latin typeface="Arial" panose="020B0604020202020204" pitchFamily="34" charset="0"/>
                <a:cs typeface="Arial" panose="020B0604020202020204" pitchFamily="34" charset="0"/>
              </a:rPr>
              <a:t>YOUR</a:t>
            </a:r>
            <a:r>
              <a:rPr lang="en-US" sz="6600" b="1" baseline="0" dirty="0" smtClean="0">
                <a:solidFill>
                  <a:srgbClr val="1A4E32"/>
                </a:solidFill>
                <a:latin typeface="Arial" panose="020B0604020202020204" pitchFamily="34" charset="0"/>
                <a:cs typeface="Arial" panose="020B0604020202020204" pitchFamily="34" charset="0"/>
              </a:rPr>
              <a:t> </a:t>
            </a:r>
            <a:r>
              <a:rPr lang="en-US" sz="6600" b="1" dirty="0" smtClean="0">
                <a:solidFill>
                  <a:srgbClr val="1A4E32"/>
                </a:solidFill>
                <a:latin typeface="Arial" panose="020B0604020202020204" pitchFamily="34" charset="0"/>
                <a:cs typeface="Arial" panose="020B0604020202020204" pitchFamily="34" charset="0"/>
              </a:rPr>
              <a:t>ATTENTION!</a:t>
            </a:r>
            <a:endParaRPr lang="en-US" sz="6600" b="1" dirty="0">
              <a:solidFill>
                <a:srgbClr val="1A4E32"/>
              </a:solidFill>
              <a:latin typeface="Arial" panose="020B0604020202020204" pitchFamily="34" charset="0"/>
              <a:cs typeface="Arial" panose="020B0604020202020204" pitchFamily="34" charset="0"/>
            </a:endParaRPr>
          </a:p>
        </p:txBody>
      </p:sp>
      <p:sp>
        <p:nvSpPr>
          <p:cNvPr id="10" name="Объект 2"/>
          <p:cNvSpPr txBox="1">
            <a:spLocks/>
          </p:cNvSpPr>
          <p:nvPr userDrawn="1"/>
        </p:nvSpPr>
        <p:spPr>
          <a:xfrm>
            <a:off x="8029572" y="6066136"/>
            <a:ext cx="3558500" cy="767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E-ma</a:t>
            </a:r>
            <a:r>
              <a:rPr lang="uk-UA" sz="2000" dirty="0">
                <a:solidFill>
                  <a:schemeClr val="bg1"/>
                </a:solidFill>
                <a:latin typeface="Arial" panose="020B0604020202020204" pitchFamily="34" charset="0"/>
                <a:cs typeface="Arial" panose="020B0604020202020204" pitchFamily="34" charset="0"/>
              </a:rPr>
              <a:t>і</a:t>
            </a:r>
            <a:r>
              <a:rPr lang="en-US" sz="2000" dirty="0">
                <a:solidFill>
                  <a:schemeClr val="bg1"/>
                </a:solidFill>
                <a:latin typeface="Arial" panose="020B0604020202020204" pitchFamily="34" charset="0"/>
                <a:cs typeface="Arial" panose="020B0604020202020204" pitchFamily="34" charset="0"/>
              </a:rPr>
              <a:t>l: </a:t>
            </a:r>
            <a:r>
              <a:rPr lang="en-US" sz="2000" dirty="0" smtClean="0">
                <a:solidFill>
                  <a:schemeClr val="bg1"/>
                </a:solidFill>
                <a:latin typeface="Arial" panose="020B0604020202020204" pitchFamily="34" charset="0"/>
                <a:cs typeface="Arial" panose="020B0604020202020204" pitchFamily="34" charset="0"/>
              </a:rPr>
              <a:t>mail@nuph.edu.ua</a:t>
            </a:r>
            <a:endParaRPr lang="uk-UA" sz="2000" dirty="0" smtClean="0">
              <a:solidFill>
                <a:schemeClr val="bg1"/>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https://nuph.edu.ua</a:t>
            </a:r>
            <a:endParaRPr lang="ru-RU" sz="2000" dirty="0">
              <a:solidFill>
                <a:schemeClr val="bg1"/>
              </a:solidFill>
              <a:latin typeface="Arial" panose="020B0604020202020204" pitchFamily="34" charset="0"/>
              <a:cs typeface="Arial" panose="020B0604020202020204" pitchFamily="34" charset="0"/>
            </a:endParaRPr>
          </a:p>
        </p:txBody>
      </p:sp>
      <p:sp>
        <p:nvSpPr>
          <p:cNvPr id="11" name="Объект 2"/>
          <p:cNvSpPr txBox="1">
            <a:spLocks/>
          </p:cNvSpPr>
          <p:nvPr userDrawn="1"/>
        </p:nvSpPr>
        <p:spPr>
          <a:xfrm>
            <a:off x="655105" y="6035761"/>
            <a:ext cx="5692166" cy="767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None/>
            </a:pPr>
            <a:r>
              <a:rPr lang="en-US" sz="2000" dirty="0" smtClean="0">
                <a:solidFill>
                  <a:schemeClr val="bg1"/>
                </a:solidFill>
                <a:latin typeface="Arial" panose="020B0604020202020204" pitchFamily="34" charset="0"/>
                <a:cs typeface="Arial" panose="020B0604020202020204" pitchFamily="34" charset="0"/>
              </a:rPr>
              <a:t>National University of</a:t>
            </a:r>
            <a:r>
              <a:rPr lang="en-US" sz="2000" baseline="0" dirty="0" smtClean="0">
                <a:solidFill>
                  <a:schemeClr val="bg1"/>
                </a:solidFill>
                <a:latin typeface="Arial" panose="020B0604020202020204" pitchFamily="34" charset="0"/>
                <a:cs typeface="Arial" panose="020B0604020202020204" pitchFamily="34" charset="0"/>
              </a:rPr>
              <a:t> Pharmacy</a:t>
            </a:r>
            <a:endParaRPr lang="ru-RU" sz="2000" dirty="0" smtClean="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nn-NO" sz="2000" dirty="0" smtClean="0">
                <a:solidFill>
                  <a:schemeClr val="bg1"/>
                </a:solidFill>
                <a:latin typeface="Arial" panose="020B0604020202020204" pitchFamily="34" charset="0"/>
                <a:cs typeface="Arial" panose="020B0604020202020204" pitchFamily="34" charset="0"/>
              </a:rPr>
              <a:t>53, Pushkinska str, Kharkiv, 61002, Ukraine</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586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8B34A7-D8C7-4A7D-B1DD-154B635250D6}" type="slidenum">
              <a:rPr lang="ru-RU" smtClean="0"/>
              <a:t>‹#›</a:t>
            </a:fld>
            <a:endParaRPr lang="ru-RU"/>
          </a:p>
        </p:txBody>
      </p:sp>
    </p:spTree>
    <p:extLst>
      <p:ext uri="{BB962C8B-B14F-4D97-AF65-F5344CB8AC3E}">
        <p14:creationId xmlns:p14="http://schemas.microsoft.com/office/powerpoint/2010/main" val="3786558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2278385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140759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188050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лан">
    <p:spTree>
      <p:nvGrpSpPr>
        <p:cNvPr id="1" name=""/>
        <p:cNvGrpSpPr/>
        <p:nvPr/>
      </p:nvGrpSpPr>
      <p:grpSpPr>
        <a:xfrm>
          <a:off x="0" y="0"/>
          <a:ext cx="0" cy="0"/>
          <a:chOff x="0" y="0"/>
          <a:chExt cx="0" cy="0"/>
        </a:xfrm>
      </p:grpSpPr>
      <p:sp>
        <p:nvSpPr>
          <p:cNvPr id="7" name="Прямоугольник 6"/>
          <p:cNvSpPr/>
          <p:nvPr userDrawn="1"/>
        </p:nvSpPr>
        <p:spPr>
          <a:xfrm>
            <a:off x="-1" y="0"/>
            <a:ext cx="2477986" cy="6858000"/>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 name="Заголовок 1"/>
          <p:cNvSpPr>
            <a:spLocks noGrp="1"/>
          </p:cNvSpPr>
          <p:nvPr>
            <p:ph type="title" hasCustomPrompt="1"/>
          </p:nvPr>
        </p:nvSpPr>
        <p:spPr>
          <a:xfrm>
            <a:off x="-125386" y="89694"/>
            <a:ext cx="2531533" cy="1325563"/>
          </a:xfrm>
        </p:spPr>
        <p:txBody>
          <a:bodyPr>
            <a:normAutofit/>
          </a:bodyPr>
          <a:lstStyle>
            <a:lvl1pPr algn="r">
              <a:lnSpc>
                <a:spcPts val="3600"/>
              </a:lnSpc>
              <a:defRPr sz="3600">
                <a:solidFill>
                  <a:schemeClr val="bg1"/>
                </a:solidFill>
                <a:latin typeface="Arial" panose="020B0604020202020204" pitchFamily="34" charset="0"/>
                <a:cs typeface="Arial" panose="020B0604020202020204" pitchFamily="34" charset="0"/>
              </a:defRPr>
            </a:lvl1pPr>
          </a:lstStyle>
          <a:p>
            <a:r>
              <a:rPr lang="uk-UA" noProof="0" dirty="0" smtClean="0"/>
              <a:t>Зразок заголовку</a:t>
            </a:r>
            <a:endParaRPr lang="uk-UA" noProof="0" dirty="0"/>
          </a:p>
        </p:txBody>
      </p:sp>
      <p:sp>
        <p:nvSpPr>
          <p:cNvPr id="3" name="Объект 2"/>
          <p:cNvSpPr>
            <a:spLocks noGrp="1"/>
          </p:cNvSpPr>
          <p:nvPr>
            <p:ph idx="1" hasCustomPrompt="1"/>
          </p:nvPr>
        </p:nvSpPr>
        <p:spPr>
          <a:xfrm>
            <a:off x="3335868" y="1504950"/>
            <a:ext cx="8017932" cy="4672013"/>
          </a:xfrm>
        </p:spPr>
        <p:txBody>
          <a:bodyPr>
            <a:normAutofit/>
          </a:bodyPr>
          <a:lstStyle>
            <a:lvl1pPr marL="0" indent="0" algn="just">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6" name="Номер слайда 5"/>
          <p:cNvSpPr>
            <a:spLocks noGrp="1"/>
          </p:cNvSpPr>
          <p:nvPr>
            <p:ph type="sldNum" sz="quarter" idx="12"/>
          </p:nvPr>
        </p:nvSpPr>
        <p:spPr/>
        <p:txBody>
          <a:bodyPr/>
          <a:lstStyle/>
          <a:p>
            <a:fld id="{2F8B34A7-D8C7-4A7D-B1DD-154B635250D6}" type="slidenum">
              <a:rPr lang="uk-UA" noProof="0" smtClean="0"/>
              <a:t>‹#›</a:t>
            </a:fld>
            <a:endParaRPr lang="uk-UA" noProof="0" dirty="0"/>
          </a:p>
        </p:txBody>
      </p:sp>
      <p:sp>
        <p:nvSpPr>
          <p:cNvPr id="8" name="Овал 7"/>
          <p:cNvSpPr>
            <a:spLocks noChangeAspect="1"/>
          </p:cNvSpPr>
          <p:nvPr userDrawn="1"/>
        </p:nvSpPr>
        <p:spPr>
          <a:xfrm>
            <a:off x="1321169" y="1504950"/>
            <a:ext cx="1572689" cy="1572689"/>
          </a:xfrm>
          <a:prstGeom prst="ellipse">
            <a:avLst/>
          </a:prstGeom>
          <a:blipFill>
            <a:blip r:embed="rId2"/>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600" b="1" noProof="0" dirty="0">
              <a:solidFill>
                <a:schemeClr val="tx1"/>
              </a:solidFill>
              <a:latin typeface="Arial" panose="020B0604020202020204" pitchFamily="34" charset="0"/>
              <a:cs typeface="Arial" panose="020B0604020202020204" pitchFamily="34" charset="0"/>
            </a:endParaRPr>
          </a:p>
        </p:txBody>
      </p:sp>
      <p:sp>
        <p:nvSpPr>
          <p:cNvPr id="13" name="Овал 12"/>
          <p:cNvSpPr>
            <a:spLocks noChangeAspect="1"/>
          </p:cNvSpPr>
          <p:nvPr userDrawn="1"/>
        </p:nvSpPr>
        <p:spPr>
          <a:xfrm>
            <a:off x="1321169" y="3213961"/>
            <a:ext cx="1572689" cy="1572689"/>
          </a:xfrm>
          <a:prstGeom prst="ellipse">
            <a:avLst/>
          </a:prstGeom>
          <a:blipFill>
            <a:blip r:embed="rId3"/>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600" b="1" noProof="0" dirty="0">
              <a:solidFill>
                <a:schemeClr val="tx1"/>
              </a:solidFill>
              <a:latin typeface="Arial" panose="020B0604020202020204" pitchFamily="34" charset="0"/>
              <a:cs typeface="Arial" panose="020B0604020202020204" pitchFamily="34" charset="0"/>
            </a:endParaRPr>
          </a:p>
        </p:txBody>
      </p:sp>
      <p:sp>
        <p:nvSpPr>
          <p:cNvPr id="14" name="Овал 13"/>
          <p:cNvSpPr>
            <a:spLocks noChangeAspect="1"/>
          </p:cNvSpPr>
          <p:nvPr userDrawn="1"/>
        </p:nvSpPr>
        <p:spPr>
          <a:xfrm>
            <a:off x="1321169" y="4922973"/>
            <a:ext cx="1572689" cy="1572689"/>
          </a:xfrm>
          <a:prstGeom prst="ellipse">
            <a:avLst/>
          </a:prstGeom>
          <a:blipFill>
            <a:blip r:embed="rId4"/>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3600" b="1"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5735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F528A9-23EF-409F-8AE2-EE390DDE2ED0}" type="datetimeFigureOut">
              <a:rPr lang="ru-RU" smtClean="0"/>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3932926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F528A9-23EF-409F-8AE2-EE390DDE2ED0}" type="datetimeFigureOut">
              <a:rPr lang="ru-RU" smtClean="0"/>
              <a:t>30.08.2023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1968467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F528A9-23EF-409F-8AE2-EE390DDE2ED0}" type="datetimeFigureOut">
              <a:rPr lang="ru-RU" smtClean="0"/>
              <a:t>30.08.2023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3398965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F528A9-23EF-409F-8AE2-EE390DDE2ED0}" type="datetimeFigureOut">
              <a:rPr lang="ru-RU" smtClean="0"/>
              <a:t>30.08.2023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563801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6F528A9-23EF-409F-8AE2-EE390DDE2ED0}" type="datetimeFigureOut">
              <a:rPr lang="ru-RU" smtClean="0"/>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1688982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6F528A9-23EF-409F-8AE2-EE390DDE2ED0}" type="datetimeFigureOut">
              <a:rPr lang="ru-RU" smtClean="0"/>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1459352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77403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884A8-B027-4A31-B620-3F0575E0B999}" type="slidenum">
              <a:rPr lang="ru-RU" smtClean="0"/>
              <a:t>‹#›</a:t>
            </a:fld>
            <a:endParaRPr lang="ru-RU"/>
          </a:p>
        </p:txBody>
      </p:sp>
    </p:spTree>
    <p:extLst>
      <p:ext uri="{BB962C8B-B14F-4D97-AF65-F5344CB8AC3E}">
        <p14:creationId xmlns:p14="http://schemas.microsoft.com/office/powerpoint/2010/main" val="335073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Лист 1">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2F8B34A7-D8C7-4A7D-B1DD-154B635250D6}" type="slidenum">
              <a:rPr lang="uk-UA" noProof="0" smtClean="0"/>
              <a:t>‹#›</a:t>
            </a:fld>
            <a:endParaRPr lang="uk-UA" noProof="0" dirty="0"/>
          </a:p>
        </p:txBody>
      </p:sp>
      <p:sp>
        <p:nvSpPr>
          <p:cNvPr id="13" name="Прямоугольник 12"/>
          <p:cNvSpPr/>
          <p:nvPr userDrawn="1"/>
        </p:nvSpPr>
        <p:spPr>
          <a:xfrm>
            <a:off x="-1" y="0"/>
            <a:ext cx="2477986" cy="6858000"/>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0" name="Рисунок 19"/>
          <p:cNvSpPr>
            <a:spLocks noGrp="1"/>
          </p:cNvSpPr>
          <p:nvPr>
            <p:ph type="pic" sz="quarter" idx="13" hasCustomPrompt="1"/>
          </p:nvPr>
        </p:nvSpPr>
        <p:spPr>
          <a:xfrm>
            <a:off x="1214385" y="1839661"/>
            <a:ext cx="2527200" cy="2527200"/>
          </a:xfrm>
          <a:prstGeom prst="ellipse">
            <a:avLst/>
          </a:prstGeom>
          <a:solidFill>
            <a:schemeClr val="accent6">
              <a:lumMod val="20000"/>
              <a:lumOff val="80000"/>
            </a:schemeClr>
          </a:solidFill>
          <a:ln w="76200">
            <a:solidFill>
              <a:schemeClr val="bg1"/>
            </a:solidFill>
          </a:ln>
        </p:spPr>
        <p:txBody>
          <a:bodyPr anchor="ctr">
            <a:normAutofit/>
          </a:bodyPr>
          <a:lstStyle>
            <a:lvl1pPr marL="0" indent="0" algn="ctr">
              <a:buNone/>
              <a:defRPr sz="2400"/>
            </a:lvl1pPr>
          </a:lstStyle>
          <a:p>
            <a:r>
              <a:rPr lang="uk-UA" noProof="0" dirty="0" smtClean="0"/>
              <a:t>Малюнок / фото</a:t>
            </a:r>
            <a:endParaRPr lang="uk-UA" noProof="0" dirty="0"/>
          </a:p>
        </p:txBody>
      </p:sp>
      <p:sp>
        <p:nvSpPr>
          <p:cNvPr id="22" name="Рисунок 21"/>
          <p:cNvSpPr>
            <a:spLocks noGrp="1"/>
          </p:cNvSpPr>
          <p:nvPr>
            <p:ph type="pic" sz="quarter" idx="14" hasCustomPrompt="1"/>
          </p:nvPr>
        </p:nvSpPr>
        <p:spPr>
          <a:xfrm>
            <a:off x="4114800" y="1839561"/>
            <a:ext cx="6972300" cy="2527300"/>
          </a:xfrm>
          <a:solidFill>
            <a:schemeClr val="accent6">
              <a:lumMod val="20000"/>
              <a:lumOff val="80000"/>
            </a:schemeClr>
          </a:solidFill>
        </p:spPr>
        <p:txBody>
          <a:bodyPr anchor="ctr"/>
          <a:lstStyle>
            <a:lvl1pPr marL="0" indent="0" algn="ctr">
              <a:buNone/>
              <a:defRPr/>
            </a:lvl1pPr>
          </a:lstStyle>
          <a:p>
            <a:r>
              <a:rPr lang="uk-UA" noProof="0" dirty="0" smtClean="0"/>
              <a:t>Малюнок / фото</a:t>
            </a:r>
            <a:endParaRPr lang="uk-UA" noProof="0" dirty="0"/>
          </a:p>
        </p:txBody>
      </p:sp>
      <p:sp>
        <p:nvSpPr>
          <p:cNvPr id="23" name="Заголовок 1"/>
          <p:cNvSpPr>
            <a:spLocks noGrp="1"/>
          </p:cNvSpPr>
          <p:nvPr>
            <p:ph type="title" hasCustomPrompt="1"/>
          </p:nvPr>
        </p:nvSpPr>
        <p:spPr>
          <a:xfrm>
            <a:off x="4114800" y="410860"/>
            <a:ext cx="6972300" cy="1325563"/>
          </a:xfrm>
        </p:spPr>
        <p:txBody>
          <a:bodyPr>
            <a:normAutofit/>
          </a:bodyPr>
          <a:lstStyle>
            <a:lvl1pPr algn="l">
              <a:lnSpc>
                <a:spcPts val="3600"/>
              </a:lnSpc>
              <a:defRPr sz="3600">
                <a:solidFill>
                  <a:srgbClr val="1A4E32"/>
                </a:solidFill>
                <a:latin typeface="Arial" panose="020B0604020202020204" pitchFamily="34" charset="0"/>
                <a:cs typeface="Arial" panose="020B0604020202020204" pitchFamily="34" charset="0"/>
              </a:defRPr>
            </a:lvl1pPr>
          </a:lstStyle>
          <a:p>
            <a:r>
              <a:rPr lang="uk-UA" noProof="0" dirty="0" smtClean="0"/>
              <a:t>ЗРАЗОК ЗАГОЛОВКУ</a:t>
            </a:r>
            <a:endParaRPr lang="uk-UA" noProof="0" dirty="0"/>
          </a:p>
        </p:txBody>
      </p:sp>
      <p:sp>
        <p:nvSpPr>
          <p:cNvPr id="24" name="Объект 2"/>
          <p:cNvSpPr>
            <a:spLocks noGrp="1"/>
          </p:cNvSpPr>
          <p:nvPr>
            <p:ph idx="1" hasCustomPrompt="1"/>
          </p:nvPr>
        </p:nvSpPr>
        <p:spPr>
          <a:xfrm>
            <a:off x="4114800" y="4469999"/>
            <a:ext cx="6972300" cy="2264176"/>
          </a:xfr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uk-UA" noProof="0" dirty="0" smtClean="0"/>
              <a:t>Зразок тексту</a:t>
            </a:r>
            <a:endParaRPr lang="ru-RU" noProof="0" dirty="0" smtClean="0"/>
          </a:p>
        </p:txBody>
      </p:sp>
    </p:spTree>
    <p:extLst>
      <p:ext uri="{BB962C8B-B14F-4D97-AF65-F5344CB8AC3E}">
        <p14:creationId xmlns:p14="http://schemas.microsoft.com/office/powerpoint/2010/main" val="1516017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Лист 2">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7" name="Прямоугольник 6"/>
          <p:cNvSpPr/>
          <p:nvPr userDrawn="1"/>
        </p:nvSpPr>
        <p:spPr>
          <a:xfrm>
            <a:off x="0" y="0"/>
            <a:ext cx="4165602" cy="6858000"/>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Прямоугольник 8"/>
          <p:cNvSpPr/>
          <p:nvPr userDrawn="1"/>
        </p:nvSpPr>
        <p:spPr>
          <a:xfrm flipH="1">
            <a:off x="11684320" y="-1"/>
            <a:ext cx="242227" cy="6280727"/>
          </a:xfrm>
          <a:prstGeom prst="rect">
            <a:avLst/>
          </a:prstGeom>
          <a:solidFill>
            <a:srgbClr val="952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Заголовок 1"/>
          <p:cNvSpPr>
            <a:spLocks noGrp="1"/>
          </p:cNvSpPr>
          <p:nvPr>
            <p:ph type="title" hasCustomPrompt="1"/>
          </p:nvPr>
        </p:nvSpPr>
        <p:spPr>
          <a:xfrm>
            <a:off x="442534" y="447562"/>
            <a:ext cx="3465323" cy="1325563"/>
          </a:xfrm>
        </p:spPr>
        <p:txBody>
          <a:bodyPr>
            <a:normAutofit/>
          </a:bodyPr>
          <a:lstStyle>
            <a:lvl1pPr algn="r">
              <a:lnSpc>
                <a:spcPts val="3600"/>
              </a:lnSpc>
              <a:defRPr sz="3600">
                <a:solidFill>
                  <a:schemeClr val="bg1"/>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3" name="Рисунок 12"/>
          <p:cNvSpPr>
            <a:spLocks noGrp="1"/>
          </p:cNvSpPr>
          <p:nvPr>
            <p:ph type="pic" sz="quarter" idx="13" hasCustomPrompt="1"/>
          </p:nvPr>
        </p:nvSpPr>
        <p:spPr>
          <a:xfrm>
            <a:off x="940389" y="2221309"/>
            <a:ext cx="7102475" cy="3065462"/>
          </a:xfrm>
          <a:solidFill>
            <a:schemeClr val="accent6">
              <a:lumMod val="20000"/>
              <a:lumOff val="80000"/>
            </a:schemeClr>
          </a:solidFill>
        </p:spPr>
        <p:txBody>
          <a:bodyPr anchor="ctr"/>
          <a:lstStyle>
            <a:lvl1pPr marL="0" indent="0" algn="ctr">
              <a:buNone/>
              <a:defRPr/>
            </a:lvl1pPr>
          </a:lstStyle>
          <a:p>
            <a:r>
              <a:rPr lang="uk-UA" noProof="0" dirty="0" smtClean="0"/>
              <a:t>Малюнок / фото</a:t>
            </a:r>
            <a:endParaRPr lang="uk-UA" noProof="0" dirty="0"/>
          </a:p>
        </p:txBody>
      </p:sp>
      <p:sp>
        <p:nvSpPr>
          <p:cNvPr id="14" name="Объект 2"/>
          <p:cNvSpPr>
            <a:spLocks noGrp="1"/>
          </p:cNvSpPr>
          <p:nvPr>
            <p:ph idx="1" hasCustomPrompt="1"/>
          </p:nvPr>
        </p:nvSpPr>
        <p:spPr>
          <a:xfrm>
            <a:off x="8710863" y="2467944"/>
            <a:ext cx="2547686" cy="2671947"/>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Tree>
    <p:extLst>
      <p:ext uri="{BB962C8B-B14F-4D97-AF65-F5344CB8AC3E}">
        <p14:creationId xmlns:p14="http://schemas.microsoft.com/office/powerpoint/2010/main" val="3104428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Лист 3">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1482251" y="6143686"/>
            <a:ext cx="419100" cy="365125"/>
          </a:xfrm>
        </p:spPr>
        <p:txBody>
          <a:bodyPr/>
          <a:lstStyle/>
          <a:p>
            <a:fld id="{2F8B34A7-D8C7-4A7D-B1DD-154B635250D6}" type="slidenum">
              <a:rPr lang="ru-RU" smtClean="0"/>
              <a:pPr/>
              <a:t>‹#›</a:t>
            </a:fld>
            <a:endParaRPr lang="ru-RU" dirty="0"/>
          </a:p>
        </p:txBody>
      </p:sp>
      <p:sp>
        <p:nvSpPr>
          <p:cNvPr id="6" name="Прямоугольник 5"/>
          <p:cNvSpPr/>
          <p:nvPr userDrawn="1"/>
        </p:nvSpPr>
        <p:spPr>
          <a:xfrm>
            <a:off x="8461276" y="2220686"/>
            <a:ext cx="3020975" cy="306608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userDrawn="1"/>
        </p:nvSpPr>
        <p:spPr>
          <a:xfrm flipH="1">
            <a:off x="11081392" y="-11866"/>
            <a:ext cx="177158" cy="2345492"/>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Заголовок 1"/>
          <p:cNvSpPr>
            <a:spLocks noGrp="1"/>
          </p:cNvSpPr>
          <p:nvPr>
            <p:ph type="title" hasCustomPrompt="1"/>
          </p:nvPr>
        </p:nvSpPr>
        <p:spPr>
          <a:xfrm>
            <a:off x="7392368" y="591941"/>
            <a:ext cx="3465323" cy="1325563"/>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4" name="Объект 2"/>
          <p:cNvSpPr>
            <a:spLocks noGrp="1"/>
          </p:cNvSpPr>
          <p:nvPr>
            <p:ph idx="1" hasCustomPrompt="1"/>
          </p:nvPr>
        </p:nvSpPr>
        <p:spPr>
          <a:xfrm>
            <a:off x="8710863" y="2467944"/>
            <a:ext cx="2547686" cy="2671947"/>
          </a:xfrm>
        </p:spPr>
        <p:txBody>
          <a:bodyPr>
            <a:normAutofit/>
          </a:bodyPr>
          <a:lstStyle>
            <a:lvl1pPr marL="0" indent="0" algn="just">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0" name="Прямоугольник 9"/>
          <p:cNvSpPr/>
          <p:nvPr userDrawn="1"/>
        </p:nvSpPr>
        <p:spPr>
          <a:xfrm>
            <a:off x="2333626" y="6557944"/>
            <a:ext cx="9858374" cy="300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userDrawn="1"/>
        </p:nvSpPr>
        <p:spPr>
          <a:xfrm>
            <a:off x="-9046" y="6555806"/>
            <a:ext cx="1199671" cy="300056"/>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userDrawn="1"/>
        </p:nvSpPr>
        <p:spPr>
          <a:xfrm>
            <a:off x="1190626" y="6548516"/>
            <a:ext cx="1143000" cy="3094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6" name="Picture 2" descr="Картинки по запросу карта украины png"/>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8449" y="1101256"/>
            <a:ext cx="6857998" cy="456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315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Лист 4">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7" name="Прямоугольник 6"/>
          <p:cNvSpPr/>
          <p:nvPr userDrawn="1"/>
        </p:nvSpPr>
        <p:spPr>
          <a:xfrm flipH="1">
            <a:off x="4781986" y="3648075"/>
            <a:ext cx="2777485" cy="145406"/>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Объект 2"/>
          <p:cNvSpPr>
            <a:spLocks noGrp="1"/>
          </p:cNvSpPr>
          <p:nvPr>
            <p:ph idx="13" hasCustomPrompt="1"/>
          </p:nvPr>
        </p:nvSpPr>
        <p:spPr>
          <a:xfrm>
            <a:off x="1241658" y="4244095"/>
            <a:ext cx="4607393" cy="2307515"/>
          </a:xfrm>
        </p:spPr>
        <p:txBody>
          <a:bodyPr>
            <a:normAutofit/>
          </a:bodyPr>
          <a:lstStyle>
            <a:lvl1pPr marL="0" indent="0">
              <a:lnSpc>
                <a:spcPts val="2000"/>
              </a:lnSpc>
              <a:buNone/>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1" name="Объект 2"/>
          <p:cNvSpPr>
            <a:spLocks noGrp="1"/>
          </p:cNvSpPr>
          <p:nvPr>
            <p:ph idx="14" hasCustomPrompt="1"/>
          </p:nvPr>
        </p:nvSpPr>
        <p:spPr>
          <a:xfrm>
            <a:off x="6384758" y="4244094"/>
            <a:ext cx="4607393" cy="2307515"/>
          </a:xfrm>
        </p:spPr>
        <p:txBody>
          <a:bodyPr>
            <a:normAutofit/>
          </a:bodyPr>
          <a:lstStyle>
            <a:lvl1pPr marL="0" indent="0">
              <a:lnSpc>
                <a:spcPts val="2000"/>
              </a:lnSpc>
              <a:buNone/>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ru-RU" dirty="0" err="1" smtClean="0"/>
              <a:t>Зразок</a:t>
            </a:r>
            <a:r>
              <a:rPr lang="ru-RU" dirty="0" smtClean="0"/>
              <a:t> тексту</a:t>
            </a:r>
          </a:p>
        </p:txBody>
      </p:sp>
      <p:sp>
        <p:nvSpPr>
          <p:cNvPr id="12" name="Рисунок 12"/>
          <p:cNvSpPr>
            <a:spLocks noGrp="1"/>
          </p:cNvSpPr>
          <p:nvPr>
            <p:ph type="pic" sz="quarter" idx="15" hasCustomPrompt="1"/>
          </p:nvPr>
        </p:nvSpPr>
        <p:spPr>
          <a:xfrm>
            <a:off x="0" y="1306286"/>
            <a:ext cx="12192000" cy="2341789"/>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3" name="Заголовок 1"/>
          <p:cNvSpPr>
            <a:spLocks noGrp="1"/>
          </p:cNvSpPr>
          <p:nvPr>
            <p:ph type="title" hasCustomPrompt="1"/>
          </p:nvPr>
        </p:nvSpPr>
        <p:spPr>
          <a:xfrm>
            <a:off x="2234078" y="375385"/>
            <a:ext cx="7873299" cy="930902"/>
          </a:xfrm>
        </p:spPr>
        <p:txBody>
          <a:bodyPr>
            <a:normAutofit/>
          </a:bodyPr>
          <a:lstStyle>
            <a:lvl1pPr algn="ct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Tree>
    <p:extLst>
      <p:ext uri="{BB962C8B-B14F-4D97-AF65-F5344CB8AC3E}">
        <p14:creationId xmlns:p14="http://schemas.microsoft.com/office/powerpoint/2010/main" val="1999332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Лист 5">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3781456" y="4139298"/>
            <a:ext cx="7161115" cy="207100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Прямоугольник 6"/>
          <p:cNvSpPr/>
          <p:nvPr userDrawn="1"/>
        </p:nvSpPr>
        <p:spPr>
          <a:xfrm>
            <a:off x="9311178" y="0"/>
            <a:ext cx="1631394" cy="3958046"/>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2" name="Заголовок 1"/>
          <p:cNvSpPr>
            <a:spLocks noGrp="1"/>
          </p:cNvSpPr>
          <p:nvPr>
            <p:ph type="title" hasCustomPrompt="1"/>
          </p:nvPr>
        </p:nvSpPr>
        <p:spPr>
          <a:xfrm>
            <a:off x="3781457" y="3372126"/>
            <a:ext cx="5227789" cy="585919"/>
          </a:xfrm>
        </p:spPr>
        <p:txBody>
          <a:bodyPr>
            <a:normAutofit/>
          </a:bodyPr>
          <a:lstStyle>
            <a:lvl1pPr algn="ct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3" name="Рисунок 12"/>
          <p:cNvSpPr>
            <a:spLocks noGrp="1"/>
          </p:cNvSpPr>
          <p:nvPr>
            <p:ph type="pic" sz="quarter" idx="15" hasCustomPrompt="1"/>
          </p:nvPr>
        </p:nvSpPr>
        <p:spPr>
          <a:xfrm>
            <a:off x="1096075" y="695327"/>
            <a:ext cx="2383450" cy="5514974"/>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
        <p:nvSpPr>
          <p:cNvPr id="14" name="Объект 2"/>
          <p:cNvSpPr>
            <a:spLocks noGrp="1"/>
          </p:cNvSpPr>
          <p:nvPr>
            <p:ph idx="13" hasCustomPrompt="1"/>
          </p:nvPr>
        </p:nvSpPr>
        <p:spPr>
          <a:xfrm>
            <a:off x="3990992" y="4244098"/>
            <a:ext cx="6587172" cy="1829444"/>
          </a:xfrm>
        </p:spPr>
        <p:txBody>
          <a:bodyPr>
            <a:norm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
        <p:nvSpPr>
          <p:cNvPr id="15" name="Рисунок 12"/>
          <p:cNvSpPr>
            <a:spLocks noGrp="1"/>
          </p:cNvSpPr>
          <p:nvPr>
            <p:ph type="pic" sz="quarter" idx="16" hasCustomPrompt="1"/>
          </p:nvPr>
        </p:nvSpPr>
        <p:spPr>
          <a:xfrm>
            <a:off x="3781456" y="695327"/>
            <a:ext cx="5227789" cy="2495546"/>
          </a:xfrm>
          <a:solidFill>
            <a:schemeClr val="accent6">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uk-UA" noProof="0" dirty="0" smtClean="0"/>
              <a:t>Малюнок / фото</a:t>
            </a:r>
          </a:p>
        </p:txBody>
      </p:sp>
    </p:spTree>
    <p:extLst>
      <p:ext uri="{BB962C8B-B14F-4D97-AF65-F5344CB8AC3E}">
        <p14:creationId xmlns:p14="http://schemas.microsoft.com/office/powerpoint/2010/main" val="32764904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Лист 6">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F8B34A7-D8C7-4A7D-B1DD-154B635250D6}" type="slidenum">
              <a:rPr lang="ru-RU" smtClean="0"/>
              <a:pPr/>
              <a:t>‹#›</a:t>
            </a:fld>
            <a:endParaRPr lang="ru-RU" dirty="0"/>
          </a:p>
        </p:txBody>
      </p:sp>
      <p:sp>
        <p:nvSpPr>
          <p:cNvPr id="6" name="Прямоугольник 5"/>
          <p:cNvSpPr/>
          <p:nvPr userDrawn="1"/>
        </p:nvSpPr>
        <p:spPr>
          <a:xfrm>
            <a:off x="3333782" y="1725120"/>
            <a:ext cx="8372443" cy="207100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Прямоугольник 6"/>
          <p:cNvSpPr/>
          <p:nvPr userDrawn="1"/>
        </p:nvSpPr>
        <p:spPr>
          <a:xfrm>
            <a:off x="489727" y="0"/>
            <a:ext cx="2663048" cy="379612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Прямоугольник 8"/>
          <p:cNvSpPr/>
          <p:nvPr userDrawn="1"/>
        </p:nvSpPr>
        <p:spPr>
          <a:xfrm flipH="1">
            <a:off x="11081392" y="-11866"/>
            <a:ext cx="167633" cy="1888291"/>
          </a:xfrm>
          <a:prstGeom prst="rect">
            <a:avLst/>
          </a:prstGeom>
          <a:solidFill>
            <a:srgbClr val="1A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Заголовок 1"/>
          <p:cNvSpPr>
            <a:spLocks noGrp="1"/>
          </p:cNvSpPr>
          <p:nvPr>
            <p:ph type="title" hasCustomPrompt="1"/>
          </p:nvPr>
        </p:nvSpPr>
        <p:spPr>
          <a:xfrm>
            <a:off x="4880009" y="346360"/>
            <a:ext cx="6031502" cy="1270684"/>
          </a:xfrm>
        </p:spPr>
        <p:txBody>
          <a:bodyPr>
            <a:normAutofit/>
          </a:bodyPr>
          <a:lstStyle>
            <a:lvl1pPr algn="r">
              <a:lnSpc>
                <a:spcPts val="3600"/>
              </a:lnSpc>
              <a:defRPr sz="3600">
                <a:solidFill>
                  <a:srgbClr val="1A4E32"/>
                </a:solidFill>
                <a:latin typeface="Arial" panose="020B0604020202020204" pitchFamily="34" charset="0"/>
                <a:cs typeface="Arial" panose="020B0604020202020204" pitchFamily="34" charset="0"/>
              </a:defRPr>
            </a:lvl1pPr>
          </a:lstStyle>
          <a:p>
            <a:r>
              <a:rPr lang="ru-RU" dirty="0" smtClean="0"/>
              <a:t>ЗРАЗОК ЗАГОЛОВКУ</a:t>
            </a:r>
            <a:endParaRPr lang="ru-RU" dirty="0"/>
          </a:p>
        </p:txBody>
      </p:sp>
      <p:sp>
        <p:nvSpPr>
          <p:cNvPr id="12" name="Объект 2"/>
          <p:cNvSpPr>
            <a:spLocks noGrp="1"/>
          </p:cNvSpPr>
          <p:nvPr>
            <p:ph idx="13" hasCustomPrompt="1"/>
          </p:nvPr>
        </p:nvSpPr>
        <p:spPr>
          <a:xfrm>
            <a:off x="3500103" y="1876425"/>
            <a:ext cx="7400281" cy="1829444"/>
          </a:xfrm>
        </p:spPr>
        <p:txBody>
          <a:bodyPr>
            <a:normAutofit/>
          </a:bodyPr>
          <a:lstStyle>
            <a:lvl1pPr marL="0" marR="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a:p>
            <a:pPr lvl="0"/>
            <a:endParaRPr lang="ru-RU" dirty="0" smtClean="0"/>
          </a:p>
        </p:txBody>
      </p:sp>
      <p:sp>
        <p:nvSpPr>
          <p:cNvPr id="13" name="Объект 2"/>
          <p:cNvSpPr>
            <a:spLocks noGrp="1"/>
          </p:cNvSpPr>
          <p:nvPr>
            <p:ph idx="14" hasCustomPrompt="1"/>
          </p:nvPr>
        </p:nvSpPr>
        <p:spPr>
          <a:xfrm>
            <a:off x="489727" y="4042108"/>
            <a:ext cx="10410657" cy="2326941"/>
          </a:xfrm>
        </p:spPr>
        <p:txBody>
          <a:bodyPr>
            <a:normAutofit/>
          </a:bodyPr>
          <a:lstStyle>
            <a:lvl1pPr marL="0" marR="0" indent="0" algn="just" defTabSz="914400" rtl="0" eaLnBrk="1" fontAlgn="auto" latinLnBrk="0" hangingPunct="1">
              <a:lnSpc>
                <a:spcPts val="2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lnSpc>
                <a:spcPts val="2000"/>
              </a:lnSpc>
              <a:defRPr sz="2000">
                <a:latin typeface="Arial" panose="020B0604020202020204" pitchFamily="34" charset="0"/>
                <a:cs typeface="Arial" panose="020B0604020202020204" pitchFamily="34" charset="0"/>
              </a:defRPr>
            </a:lvl2pPr>
            <a:lvl3pPr>
              <a:lnSpc>
                <a:spcPts val="2000"/>
              </a:lnSpc>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ru-RU" dirty="0" err="1" smtClean="0"/>
              <a:t>Зразок</a:t>
            </a:r>
            <a:r>
              <a:rPr lang="ru-RU" dirty="0" smtClean="0"/>
              <a:t> тексту</a:t>
            </a:r>
          </a:p>
        </p:txBody>
      </p:sp>
    </p:spTree>
    <p:extLst>
      <p:ext uri="{BB962C8B-B14F-4D97-AF65-F5344CB8AC3E}">
        <p14:creationId xmlns:p14="http://schemas.microsoft.com/office/powerpoint/2010/main" val="980913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22731-1404-4805-8FCC-2E524B7FA5CF}" type="datetime1">
              <a:rPr lang="ru-RU" smtClean="0"/>
              <a:t>30.08.2023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63350" y="6369050"/>
            <a:ext cx="419100" cy="365125"/>
          </a:xfrm>
          <a:prstGeom prst="rect">
            <a:avLst/>
          </a:prstGeom>
        </p:spPr>
        <p:txBody>
          <a:bodyPr vert="horz" lIns="91440" tIns="45720" rIns="91440" bIns="45720" rtlCol="0" anchor="ctr"/>
          <a:lstStyle>
            <a:lvl1pPr algn="r">
              <a:defRPr sz="1400" b="1">
                <a:solidFill>
                  <a:schemeClr val="tx1"/>
                </a:solidFill>
              </a:defRPr>
            </a:lvl1pPr>
          </a:lstStyle>
          <a:p>
            <a:fld id="{2F8B34A7-D8C7-4A7D-B1DD-154B635250D6}" type="slidenum">
              <a:rPr lang="ru-RU" smtClean="0"/>
              <a:pPr/>
              <a:t>‹#›</a:t>
            </a:fld>
            <a:endParaRPr lang="ru-RU" dirty="0"/>
          </a:p>
        </p:txBody>
      </p:sp>
    </p:spTree>
    <p:extLst>
      <p:ext uri="{BB962C8B-B14F-4D97-AF65-F5344CB8AC3E}">
        <p14:creationId xmlns:p14="http://schemas.microsoft.com/office/powerpoint/2010/main" val="2344966116"/>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51"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76" r:id="rId24"/>
    <p:sldLayoutId id="2147483681" r:id="rId25"/>
    <p:sldLayoutId id="2147483655"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528A9-23EF-409F-8AE2-EE390DDE2ED0}" type="datetimeFigureOut">
              <a:rPr lang="ru-RU" smtClean="0"/>
              <a:t>30.08.2023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884A8-B027-4A31-B620-3F0575E0B999}" type="slidenum">
              <a:rPr lang="ru-RU" smtClean="0"/>
              <a:t>‹#›</a:t>
            </a:fld>
            <a:endParaRPr lang="ru-RU"/>
          </a:p>
        </p:txBody>
      </p:sp>
    </p:spTree>
    <p:extLst>
      <p:ext uri="{BB962C8B-B14F-4D97-AF65-F5344CB8AC3E}">
        <p14:creationId xmlns:p14="http://schemas.microsoft.com/office/powerpoint/2010/main" val="16312883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2"/>
          </p:nvPr>
        </p:nvSpPr>
        <p:spPr/>
        <p:txBody>
          <a:bodyPr>
            <a:normAutofit/>
          </a:bodyPr>
          <a:lstStyle/>
          <a:p>
            <a:r>
              <a:rPr lang="uk-UA" b="1" dirty="0" smtClean="0">
                <a:solidFill>
                  <a:srgbClr val="952885"/>
                </a:solidFill>
              </a:rPr>
              <a:t>QUALITY </a:t>
            </a:r>
            <a:r>
              <a:rPr lang="uk-UA" b="1" dirty="0">
                <a:solidFill>
                  <a:srgbClr val="952885"/>
                </a:solidFill>
              </a:rPr>
              <a:t>SYSTEMS IN </a:t>
            </a:r>
            <a:r>
              <a:rPr lang="uk-UA" b="1" dirty="0" smtClean="0">
                <a:solidFill>
                  <a:srgbClr val="952885"/>
                </a:solidFill>
              </a:rPr>
              <a:t>PHARMACY</a:t>
            </a:r>
            <a:endParaRPr lang="ru-RU" dirty="0">
              <a:solidFill>
                <a:srgbClr val="952885"/>
              </a:solidFill>
            </a:endParaRPr>
          </a:p>
        </p:txBody>
      </p:sp>
    </p:spTree>
    <p:extLst>
      <p:ext uri="{BB962C8B-B14F-4D97-AF65-F5344CB8AC3E}">
        <p14:creationId xmlns:p14="http://schemas.microsoft.com/office/powerpoint/2010/main" val="339190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F8B34A7-D8C7-4A7D-B1DD-154B635250D6}" type="slidenum">
              <a:rPr lang="ru-RU" smtClean="0"/>
              <a:t>2</a:t>
            </a:fld>
            <a:endParaRPr lang="ru-RU"/>
          </a:p>
        </p:txBody>
      </p:sp>
      <p:pic>
        <p:nvPicPr>
          <p:cNvPr id="7" name="Рисунок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55" r="23955"/>
          <a:stretch>
            <a:fillRect/>
          </a:stretch>
        </p:blipFill>
        <p:spPr/>
      </p:pic>
      <p:sp>
        <p:nvSpPr>
          <p:cNvPr id="5" name="Заголовок 4"/>
          <p:cNvSpPr>
            <a:spLocks noGrp="1"/>
          </p:cNvSpPr>
          <p:nvPr>
            <p:ph type="title"/>
          </p:nvPr>
        </p:nvSpPr>
        <p:spPr>
          <a:xfrm>
            <a:off x="2917416" y="256895"/>
            <a:ext cx="8855484" cy="783653"/>
          </a:xfrm>
        </p:spPr>
        <p:txBody>
          <a:bodyPr>
            <a:noAutofit/>
          </a:bodyPr>
          <a:lstStyle/>
          <a:p>
            <a:r>
              <a:rPr lang="uk-UA" b="1" dirty="0">
                <a:solidFill>
                  <a:srgbClr val="952885"/>
                </a:solidFill>
              </a:rPr>
              <a:t>QUALITY SYSTEMS IN PHARMACY</a:t>
            </a:r>
            <a:endParaRPr lang="ru-RU" dirty="0">
              <a:solidFill>
                <a:srgbClr val="952885"/>
              </a:solidFill>
            </a:endParaRPr>
          </a:p>
        </p:txBody>
      </p:sp>
      <p:sp>
        <p:nvSpPr>
          <p:cNvPr id="6" name="Объект 5"/>
          <p:cNvSpPr>
            <a:spLocks noGrp="1"/>
          </p:cNvSpPr>
          <p:nvPr>
            <p:ph idx="1"/>
          </p:nvPr>
        </p:nvSpPr>
        <p:spPr>
          <a:xfrm>
            <a:off x="3741585" y="1040548"/>
            <a:ext cx="7837202" cy="5328502"/>
          </a:xfrm>
        </p:spPr>
        <p:txBody>
          <a:bodyPr>
            <a:normAutofit/>
          </a:bodyPr>
          <a:lstStyle/>
          <a:p>
            <a:r>
              <a:rPr lang="en-US" sz="2400" b="1" dirty="0" smtClean="0"/>
              <a:t>Brief annotation</a:t>
            </a:r>
            <a:r>
              <a:rPr lang="en-US" sz="2400" dirty="0" smtClean="0"/>
              <a:t>: the discipline is elective in the master's program in 226 Pharmacy, industrial pharmacy. The subject of study of the discipline “Quality Systems in Pharmacy” are quality management systems in pharmacy, approaches to its operation, regulation of pharmaceutical companies.</a:t>
            </a:r>
          </a:p>
          <a:p>
            <a:r>
              <a:rPr lang="en-US" sz="2400" b="1" dirty="0" smtClean="0"/>
              <a:t>The purpose of the discipline</a:t>
            </a:r>
            <a:r>
              <a:rPr lang="en-US" sz="2400" dirty="0" smtClean="0"/>
              <a:t>: is to prepare applicants for higher education in specialty “Pharmacy” for the pharmaceutical sector of health care, who have sufficient theoretical knowledge and practical skills to plan and implement work to control, ensure and manage the quality of processes affecting quality of pharmaceutical products at all stages of its life cycle: from development, research, registration and production to wholesale and retail sales.</a:t>
            </a:r>
            <a:endParaRPr lang="en-US" sz="2400" dirty="0"/>
          </a:p>
        </p:txBody>
      </p:sp>
    </p:spTree>
    <p:extLst>
      <p:ext uri="{BB962C8B-B14F-4D97-AF65-F5344CB8AC3E}">
        <p14:creationId xmlns:p14="http://schemas.microsoft.com/office/powerpoint/2010/main" val="281046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228" y="4652201"/>
            <a:ext cx="5239910" cy="1831803"/>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5" y="4649429"/>
            <a:ext cx="2541836" cy="1906377"/>
          </a:xfrm>
          <a:prstGeom prst="rect">
            <a:avLst/>
          </a:prstGeom>
          <a:effectLst>
            <a:softEdge rad="12700"/>
          </a:effectLst>
        </p:spPr>
      </p:pic>
      <p:sp>
        <p:nvSpPr>
          <p:cNvPr id="2" name="Номер слайда 1"/>
          <p:cNvSpPr>
            <a:spLocks noGrp="1"/>
          </p:cNvSpPr>
          <p:nvPr>
            <p:ph type="sldNum" sz="quarter" idx="12"/>
          </p:nvPr>
        </p:nvSpPr>
        <p:spPr/>
        <p:txBody>
          <a:bodyPr/>
          <a:lstStyle/>
          <a:p>
            <a:fld id="{2F8B34A7-D8C7-4A7D-B1DD-154B635250D6}" type="slidenum">
              <a:rPr lang="ru-RU" smtClean="0"/>
              <a:pPr/>
              <a:t>3</a:t>
            </a:fld>
            <a:endParaRPr lang="ru-RU" dirty="0"/>
          </a:p>
        </p:txBody>
      </p:sp>
      <p:sp>
        <p:nvSpPr>
          <p:cNvPr id="3" name="Заголовок 2"/>
          <p:cNvSpPr>
            <a:spLocks noGrp="1"/>
          </p:cNvSpPr>
          <p:nvPr>
            <p:ph type="title"/>
          </p:nvPr>
        </p:nvSpPr>
        <p:spPr>
          <a:xfrm>
            <a:off x="292436" y="105483"/>
            <a:ext cx="11690014" cy="698652"/>
          </a:xfrm>
        </p:spPr>
        <p:txBody>
          <a:bodyPr>
            <a:normAutofit/>
          </a:bodyPr>
          <a:lstStyle/>
          <a:p>
            <a:r>
              <a:rPr lang="uk-UA" b="1" dirty="0">
                <a:solidFill>
                  <a:srgbClr val="952885"/>
                </a:solidFill>
              </a:rPr>
              <a:t>QUALITY SYSTEMS IN PHARMACY</a:t>
            </a:r>
            <a:endParaRPr lang="ru-RU" dirty="0">
              <a:solidFill>
                <a:srgbClr val="952885"/>
              </a:solidFill>
            </a:endParaRPr>
          </a:p>
        </p:txBody>
      </p:sp>
      <p:sp>
        <p:nvSpPr>
          <p:cNvPr id="7" name="TextBox 6"/>
          <p:cNvSpPr txBox="1"/>
          <p:nvPr/>
        </p:nvSpPr>
        <p:spPr>
          <a:xfrm>
            <a:off x="737420" y="804135"/>
            <a:ext cx="11138718" cy="4493538"/>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According to the results of training, applicants for higher education will be able to: </a:t>
            </a:r>
          </a:p>
          <a:p>
            <a:r>
              <a:rPr lang="en-US" sz="2200" dirty="0" smtClean="0">
                <a:latin typeface="Arial" panose="020B0604020202020204" pitchFamily="34" charset="0"/>
                <a:cs typeface="Arial" panose="020B0604020202020204" pitchFamily="34" charset="0"/>
              </a:rPr>
              <a:t>- interpret the provisions and requirements of laws and regulations in the field of circulation of medicines; </a:t>
            </a:r>
          </a:p>
          <a:p>
            <a:r>
              <a:rPr lang="en-US" sz="2200" dirty="0" smtClean="0">
                <a:latin typeface="Arial" panose="020B0604020202020204" pitchFamily="34" charset="0"/>
                <a:cs typeface="Arial" panose="020B0604020202020204" pitchFamily="34" charset="0"/>
              </a:rPr>
              <a:t>- to determine the processes necessary for the formation of the quality management system of the pharmaceutical industry; </a:t>
            </a:r>
          </a:p>
          <a:p>
            <a:r>
              <a:rPr lang="en-US" sz="2200" dirty="0" smtClean="0">
                <a:latin typeface="Arial" panose="020B0604020202020204" pitchFamily="34" charset="0"/>
                <a:cs typeface="Arial" panose="020B0604020202020204" pitchFamily="34" charset="0"/>
              </a:rPr>
              <a:t>- compile a list of documents and forms of records (protocols) required for the functioning of the pharmaceutical quality system; </a:t>
            </a:r>
          </a:p>
          <a:p>
            <a:r>
              <a:rPr lang="en-US" sz="2200" dirty="0" smtClean="0">
                <a:latin typeface="Arial" panose="020B0604020202020204" pitchFamily="34" charset="0"/>
                <a:cs typeface="Arial" panose="020B0604020202020204" pitchFamily="34" charset="0"/>
              </a:rPr>
              <a:t>- develop standard documented procedures (including standard operating procedures, SOPs) to regulate the processes of the pharmaceutical quality system; </a:t>
            </a:r>
          </a:p>
          <a:p>
            <a:r>
              <a:rPr lang="en-US" sz="2200" dirty="0" smtClean="0">
                <a:latin typeface="Arial" panose="020B0604020202020204" pitchFamily="34" charset="0"/>
                <a:cs typeface="Arial" panose="020B0604020202020204" pitchFamily="34" charset="0"/>
              </a:rPr>
              <a:t>- to develop standard forms of protocols (records), applicable for registration of data on functioning of processes of pharmaceutical quality system and conformity of production to the established requirements; </a:t>
            </a:r>
          </a:p>
          <a:p>
            <a:r>
              <a:rPr lang="ru-RU" sz="2200" dirty="0" smtClean="0">
                <a:latin typeface="Arial" panose="020B0604020202020204" pitchFamily="34" charset="0"/>
                <a:cs typeface="Arial" panose="020B0604020202020204" pitchFamily="34" charset="0"/>
              </a:rPr>
              <a:t>-</a:t>
            </a:r>
            <a:endParaRPr lang="ru-RU" sz="2200" dirty="0"/>
          </a:p>
        </p:txBody>
      </p:sp>
    </p:spTree>
    <p:extLst>
      <p:ext uri="{BB962C8B-B14F-4D97-AF65-F5344CB8AC3E}">
        <p14:creationId xmlns:p14="http://schemas.microsoft.com/office/powerpoint/2010/main" val="358991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5638" y="4990722"/>
            <a:ext cx="4316361" cy="1508943"/>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5" y="4781330"/>
            <a:ext cx="2291113" cy="1718335"/>
          </a:xfrm>
          <a:prstGeom prst="rect">
            <a:avLst/>
          </a:prstGeom>
          <a:effectLst>
            <a:softEdge rad="12700"/>
          </a:effectLst>
        </p:spPr>
      </p:pic>
      <p:sp>
        <p:nvSpPr>
          <p:cNvPr id="2" name="Номер слайда 1"/>
          <p:cNvSpPr>
            <a:spLocks noGrp="1"/>
          </p:cNvSpPr>
          <p:nvPr>
            <p:ph type="sldNum" sz="quarter" idx="12"/>
          </p:nvPr>
        </p:nvSpPr>
        <p:spPr/>
        <p:txBody>
          <a:bodyPr/>
          <a:lstStyle/>
          <a:p>
            <a:fld id="{2F8B34A7-D8C7-4A7D-B1DD-154B635250D6}" type="slidenum">
              <a:rPr lang="ru-RU" smtClean="0"/>
              <a:pPr/>
              <a:t>4</a:t>
            </a:fld>
            <a:endParaRPr lang="ru-RU" dirty="0"/>
          </a:p>
        </p:txBody>
      </p:sp>
      <p:sp>
        <p:nvSpPr>
          <p:cNvPr id="3" name="Заголовок 2"/>
          <p:cNvSpPr>
            <a:spLocks noGrp="1"/>
          </p:cNvSpPr>
          <p:nvPr>
            <p:ph type="title"/>
          </p:nvPr>
        </p:nvSpPr>
        <p:spPr>
          <a:xfrm>
            <a:off x="292436" y="239029"/>
            <a:ext cx="11690014" cy="698652"/>
          </a:xfrm>
        </p:spPr>
        <p:txBody>
          <a:bodyPr>
            <a:normAutofit/>
          </a:bodyPr>
          <a:lstStyle/>
          <a:p>
            <a:r>
              <a:rPr lang="uk-UA" b="1" dirty="0">
                <a:solidFill>
                  <a:srgbClr val="952885"/>
                </a:solidFill>
              </a:rPr>
              <a:t>QUALITY SYSTEMS IN PHARMACY</a:t>
            </a:r>
            <a:endParaRPr lang="ru-RU" dirty="0">
              <a:solidFill>
                <a:srgbClr val="952885"/>
              </a:solidFill>
            </a:endParaRPr>
          </a:p>
        </p:txBody>
      </p:sp>
      <p:sp>
        <p:nvSpPr>
          <p:cNvPr id="7" name="TextBox 6"/>
          <p:cNvSpPr txBox="1"/>
          <p:nvPr/>
        </p:nvSpPr>
        <p:spPr>
          <a:xfrm>
            <a:off x="865238" y="1014306"/>
            <a:ext cx="10907661" cy="409342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According to the results of training, applicants for higher education will be able to: </a:t>
            </a:r>
          </a:p>
          <a:p>
            <a:r>
              <a:rPr lang="en-US" sz="2000" dirty="0" smtClean="0">
                <a:latin typeface="Arial" panose="020B0604020202020204" pitchFamily="34" charset="0"/>
                <a:cs typeface="Arial" panose="020B0604020202020204" pitchFamily="34" charset="0"/>
              </a:rPr>
              <a:t>- develop programs and plans for internal audits (self-inspections) of the pharmaceutical quality system, as well as questionnaires, forms (forms) for registration of audit certificates, reports on the results of audits; </a:t>
            </a:r>
          </a:p>
          <a:p>
            <a:r>
              <a:rPr lang="en-US" sz="2000" dirty="0" smtClean="0">
                <a:latin typeface="Arial" panose="020B0604020202020204" pitchFamily="34" charset="0"/>
                <a:cs typeface="Arial" panose="020B0604020202020204" pitchFamily="34" charset="0"/>
              </a:rPr>
              <a:t>- develop corrective action plans to eliminate the consequences and causes of identified inconsistencies in the functioning of the pharmaceutical quality system; </a:t>
            </a:r>
          </a:p>
          <a:p>
            <a:r>
              <a:rPr lang="en-US" sz="2000" dirty="0" smtClean="0">
                <a:latin typeface="Arial" panose="020B0604020202020204" pitchFamily="34" charset="0"/>
                <a:cs typeface="Arial" panose="020B0604020202020204" pitchFamily="34" charset="0"/>
              </a:rPr>
              <a:t>- to formulate indicators and criteria for evaluating the effectiveness of the processes of the pharmaceutical quality system, as well as to choose appropriate methods for such evaluation; </a:t>
            </a:r>
          </a:p>
          <a:p>
            <a:r>
              <a:rPr lang="en-US" sz="2000" dirty="0" smtClean="0">
                <a:latin typeface="Arial" panose="020B0604020202020204" pitchFamily="34" charset="0"/>
                <a:cs typeface="Arial" panose="020B0604020202020204" pitchFamily="34" charset="0"/>
              </a:rPr>
              <a:t>- develop the main provisions of the “Quality Policy” of the organization of the pharmaceutical profile; </a:t>
            </a:r>
          </a:p>
          <a:p>
            <a:r>
              <a:rPr lang="en-US" sz="2000" dirty="0" smtClean="0">
                <a:latin typeface="Arial" panose="020B0604020202020204" pitchFamily="34" charset="0"/>
                <a:cs typeface="Arial" panose="020B0604020202020204" pitchFamily="34" charset="0"/>
              </a:rPr>
              <a:t>- to formulate aims in the field of quality of the organization of the pharmaceutical profile; </a:t>
            </a:r>
          </a:p>
          <a:p>
            <a:r>
              <a:rPr lang="en-US" sz="2000" dirty="0" smtClean="0">
                <a:latin typeface="Arial" panose="020B0604020202020204" pitchFamily="34" charset="0"/>
                <a:cs typeface="Arial" panose="020B0604020202020204" pitchFamily="34" charset="0"/>
              </a:rPr>
              <a:t>- prepare reports on the functioning of the pharmaceutical quality system and action plans for its continuous improvement.</a:t>
            </a:r>
          </a:p>
        </p:txBody>
      </p:sp>
    </p:spTree>
    <p:extLst>
      <p:ext uri="{BB962C8B-B14F-4D97-AF65-F5344CB8AC3E}">
        <p14:creationId xmlns:p14="http://schemas.microsoft.com/office/powerpoint/2010/main" val="107702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256"/>
            <a:ext cx="2500313" cy="1453356"/>
          </a:xfrm>
        </p:spPr>
        <p:txBody>
          <a:bodyPr>
            <a:noAutofit/>
          </a:bodyPr>
          <a:lstStyle/>
          <a:p>
            <a:pPr algn="l"/>
            <a:r>
              <a:rPr lang="en-US" b="1" dirty="0" smtClean="0"/>
              <a:t>The scheme of the course</a:t>
            </a:r>
            <a:endParaRPr lang="en-US" b="1" dirty="0"/>
          </a:p>
        </p:txBody>
      </p:sp>
      <p:sp>
        <p:nvSpPr>
          <p:cNvPr id="3" name="Объект 2"/>
          <p:cNvSpPr>
            <a:spLocks noGrp="1"/>
          </p:cNvSpPr>
          <p:nvPr>
            <p:ph idx="1"/>
          </p:nvPr>
        </p:nvSpPr>
        <p:spPr>
          <a:xfrm>
            <a:off x="2914650" y="314326"/>
            <a:ext cx="9067800" cy="5514975"/>
          </a:xfrm>
        </p:spPr>
        <p:txBody>
          <a:bodyPr>
            <a:noAutofit/>
          </a:bodyPr>
          <a:lstStyle/>
          <a:p>
            <a:r>
              <a:rPr lang="en-US" sz="2200" b="1" dirty="0" smtClean="0"/>
              <a:t>Topic 1. </a:t>
            </a:r>
            <a:r>
              <a:rPr lang="en-US" sz="2200" dirty="0" smtClean="0"/>
              <a:t>Introduction to the course "Quality Systems in Pharmacy". Chronology of world development of science on quality assurance and management. The concept of good pharmaceutical practices (</a:t>
            </a:r>
            <a:r>
              <a:rPr lang="en-US" sz="2200" dirty="0" err="1" smtClean="0"/>
              <a:t>GXP</a:t>
            </a:r>
            <a:r>
              <a:rPr lang="en-US" sz="2200" dirty="0" smtClean="0"/>
              <a:t>) and their role in quality assurance at all stages of the life cycle of medicines. Regulatory framework for ensuring and quality control of medicines in the European Union.</a:t>
            </a:r>
          </a:p>
          <a:p>
            <a:r>
              <a:rPr lang="en-US" sz="2200" b="1" dirty="0" smtClean="0"/>
              <a:t>Topic 2. </a:t>
            </a:r>
            <a:r>
              <a:rPr lang="en-US" sz="2200" dirty="0" smtClean="0"/>
              <a:t>Activities of regulatory organizations in the field of medicines circulation: their functions and sphere of work. Analysis of the main elements of the state quality assurance system of medicines. The role of the International Pharmacopoeia. Certification and licensing of pharmaceutical market players</a:t>
            </a:r>
          </a:p>
          <a:p>
            <a:r>
              <a:rPr lang="en-US" sz="2200" b="1" dirty="0" smtClean="0"/>
              <a:t>Topic 3.</a:t>
            </a:r>
            <a:r>
              <a:rPr lang="en-US" sz="2200" i="1" dirty="0" smtClean="0"/>
              <a:t> </a:t>
            </a:r>
            <a:r>
              <a:rPr lang="en-US" sz="2200" dirty="0" smtClean="0"/>
              <a:t>The concept of quality management system of enterprises - subjects of the pharmaceutical market (pharmaceutical quality systems). Review of the requirements of ISO 9001 standard, universal and industry guidance </a:t>
            </a:r>
            <a:r>
              <a:rPr lang="en-US" sz="2200" dirty="0" err="1" smtClean="0"/>
              <a:t>ICH</a:t>
            </a:r>
            <a:r>
              <a:rPr lang="en-US" sz="2200" dirty="0" smtClean="0"/>
              <a:t> Q10 Pharmaceutical Quality System. Stages of construction of PQS.</a:t>
            </a:r>
          </a:p>
          <a:p>
            <a:r>
              <a:rPr lang="en-US" sz="2200" b="1" dirty="0" smtClean="0"/>
              <a:t>Topic 4.</a:t>
            </a:r>
            <a:r>
              <a:rPr lang="en-US" sz="2200" dirty="0" smtClean="0"/>
              <a:t> The concept of integrated management systems of enterprises – subjects of the pharmaceutical market. Overview of the requirements of ISO 14001, ISO standards 22000 HACCP, ISO 13485</a:t>
            </a:r>
          </a:p>
        </p:txBody>
      </p:sp>
      <p:sp>
        <p:nvSpPr>
          <p:cNvPr id="4" name="Номер слайда 3"/>
          <p:cNvSpPr>
            <a:spLocks noGrp="1"/>
          </p:cNvSpPr>
          <p:nvPr>
            <p:ph type="sldNum" sz="quarter" idx="12"/>
          </p:nvPr>
        </p:nvSpPr>
        <p:spPr/>
        <p:txBody>
          <a:bodyPr/>
          <a:lstStyle/>
          <a:p>
            <a:fld id="{2F8B34A7-D8C7-4A7D-B1DD-154B635250D6}" type="slidenum">
              <a:rPr lang="ru-RU" smtClean="0"/>
              <a:t>5</a:t>
            </a:fld>
            <a:endParaRPr lang="ru-RU"/>
          </a:p>
        </p:txBody>
      </p:sp>
    </p:spTree>
    <p:extLst>
      <p:ext uri="{BB962C8B-B14F-4D97-AF65-F5344CB8AC3E}">
        <p14:creationId xmlns:p14="http://schemas.microsoft.com/office/powerpoint/2010/main" val="326921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256"/>
            <a:ext cx="2500313" cy="1453356"/>
          </a:xfrm>
        </p:spPr>
        <p:txBody>
          <a:bodyPr>
            <a:noAutofit/>
          </a:bodyPr>
          <a:lstStyle/>
          <a:p>
            <a:pPr algn="l"/>
            <a:r>
              <a:rPr lang="en-US" b="1" dirty="0" smtClean="0"/>
              <a:t>The scheme of the course</a:t>
            </a:r>
            <a:endParaRPr lang="en-US" b="1" dirty="0"/>
          </a:p>
        </p:txBody>
      </p:sp>
      <p:sp>
        <p:nvSpPr>
          <p:cNvPr id="3" name="Объект 2"/>
          <p:cNvSpPr>
            <a:spLocks noGrp="1"/>
          </p:cNvSpPr>
          <p:nvPr>
            <p:ph idx="1"/>
          </p:nvPr>
        </p:nvSpPr>
        <p:spPr>
          <a:xfrm>
            <a:off x="3043238" y="271463"/>
            <a:ext cx="8729662" cy="6101044"/>
          </a:xfrm>
        </p:spPr>
        <p:txBody>
          <a:bodyPr>
            <a:noAutofit/>
          </a:bodyPr>
          <a:lstStyle/>
          <a:p>
            <a:r>
              <a:rPr lang="en-US" sz="2200" b="1" dirty="0" smtClean="0"/>
              <a:t>Topic 5. </a:t>
            </a:r>
            <a:r>
              <a:rPr lang="en-US" sz="2200" dirty="0" smtClean="0"/>
              <a:t>Regulation and documentation processes PQS. Development of quality manual, documented implementation PQS processes and standard operating procedure</a:t>
            </a:r>
          </a:p>
          <a:p>
            <a:r>
              <a:rPr lang="en-US" sz="2200" b="1" dirty="0" smtClean="0"/>
              <a:t>Topic 6. </a:t>
            </a:r>
            <a:r>
              <a:rPr lang="en-US" sz="2200" dirty="0" smtClean="0"/>
              <a:t>Analysis and risk assessment for quality in pharmaceutical development, production and distribution of medicines. </a:t>
            </a:r>
            <a:br>
              <a:rPr lang="en-US" sz="2200" dirty="0" smtClean="0"/>
            </a:br>
            <a:r>
              <a:rPr lang="en-US" sz="2200" dirty="0" smtClean="0"/>
              <a:t>Methods for the determination analysis and risk assessment for drug quality</a:t>
            </a:r>
          </a:p>
          <a:p>
            <a:r>
              <a:rPr lang="en-US" sz="2200" b="1" dirty="0" smtClean="0"/>
              <a:t>Topic 7. </a:t>
            </a:r>
            <a:r>
              <a:rPr lang="en-US" sz="2200" dirty="0" smtClean="0"/>
              <a:t>The activities of the validation of manufacturing processes and qualification of equipment and auxiliary systems in enterprises, the subject of the pharmaceutical market</a:t>
            </a:r>
          </a:p>
          <a:p>
            <a:r>
              <a:rPr lang="en-US" sz="2200" b="1" dirty="0" smtClean="0"/>
              <a:t>Topic 8</a:t>
            </a:r>
            <a:r>
              <a:rPr lang="en-US" sz="2200" dirty="0" smtClean="0"/>
              <a:t>. Internal audits (self-inspections) of pharmaceutical quality systems: organization, documentary support, audit techniques, psychological and ethical aspects. Corrective and preventive actions (</a:t>
            </a:r>
            <a:r>
              <a:rPr lang="en-US" sz="2200" dirty="0" err="1" smtClean="0"/>
              <a:t>CAPA</a:t>
            </a:r>
            <a:r>
              <a:rPr lang="en-US" sz="2200" dirty="0" smtClean="0"/>
              <a:t>).</a:t>
            </a:r>
            <a:endParaRPr lang="en-US" sz="2200" dirty="0"/>
          </a:p>
        </p:txBody>
      </p:sp>
      <p:sp>
        <p:nvSpPr>
          <p:cNvPr id="4" name="Номер слайда 3"/>
          <p:cNvSpPr>
            <a:spLocks noGrp="1"/>
          </p:cNvSpPr>
          <p:nvPr>
            <p:ph type="sldNum" sz="quarter" idx="12"/>
          </p:nvPr>
        </p:nvSpPr>
        <p:spPr/>
        <p:txBody>
          <a:bodyPr/>
          <a:lstStyle/>
          <a:p>
            <a:fld id="{2F8B34A7-D8C7-4A7D-B1DD-154B635250D6}" type="slidenum">
              <a:rPr lang="ru-RU" smtClean="0"/>
              <a:t>6</a:t>
            </a:fld>
            <a:endParaRPr lang="ru-RU"/>
          </a:p>
        </p:txBody>
      </p:sp>
    </p:spTree>
    <p:extLst>
      <p:ext uri="{BB962C8B-B14F-4D97-AF65-F5344CB8AC3E}">
        <p14:creationId xmlns:p14="http://schemas.microsoft.com/office/powerpoint/2010/main" val="119273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F8B34A7-D8C7-4A7D-B1DD-154B635250D6}" type="slidenum">
              <a:rPr lang="ru-RU" sz="2400" smtClean="0"/>
              <a:pPr/>
              <a:t>7</a:t>
            </a:fld>
            <a:endParaRPr lang="ru-RU" sz="2400" dirty="0"/>
          </a:p>
        </p:txBody>
      </p:sp>
      <p:sp>
        <p:nvSpPr>
          <p:cNvPr id="3" name="Заголовок 2"/>
          <p:cNvSpPr>
            <a:spLocks noGrp="1"/>
          </p:cNvSpPr>
          <p:nvPr>
            <p:ph type="title"/>
          </p:nvPr>
        </p:nvSpPr>
        <p:spPr>
          <a:xfrm>
            <a:off x="442534" y="447562"/>
            <a:ext cx="3196959" cy="828977"/>
          </a:xfrm>
        </p:spPr>
        <p:txBody>
          <a:bodyPr>
            <a:normAutofit/>
          </a:bodyPr>
          <a:lstStyle/>
          <a:p>
            <a:pPr algn="l"/>
            <a:r>
              <a:rPr lang="uk-UA" b="1" dirty="0"/>
              <a:t>TEACHERS</a:t>
            </a:r>
            <a:endParaRPr lang="ru-RU" b="1" dirty="0"/>
          </a:p>
        </p:txBody>
      </p:sp>
      <p:pic>
        <p:nvPicPr>
          <p:cNvPr id="15" name="Рисунок 1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28" b="12428"/>
          <a:stretch>
            <a:fillRect/>
          </a:stretch>
        </p:blipFill>
        <p:spPr>
          <a:xfrm>
            <a:off x="1262176" y="1828800"/>
            <a:ext cx="2069533" cy="1595193"/>
          </a:xfrm>
        </p:spPr>
      </p:pic>
      <p:sp>
        <p:nvSpPr>
          <p:cNvPr id="16" name="Объект 15"/>
          <p:cNvSpPr>
            <a:spLocks noGrp="1"/>
          </p:cNvSpPr>
          <p:nvPr>
            <p:ph idx="1"/>
          </p:nvPr>
        </p:nvSpPr>
        <p:spPr>
          <a:xfrm>
            <a:off x="4397843" y="1142879"/>
            <a:ext cx="6990736" cy="5226171"/>
          </a:xfrm>
        </p:spPr>
        <p:txBody>
          <a:bodyPr>
            <a:noAutofit/>
          </a:bodyPr>
          <a:lstStyle/>
          <a:p>
            <a:r>
              <a:rPr lang="en-US" sz="1800" b="1" dirty="0">
                <a:solidFill>
                  <a:srgbClr val="952885"/>
                </a:solidFill>
              </a:rPr>
              <a:t>OLENA TKACHENKO</a:t>
            </a:r>
            <a:endParaRPr lang="ru-RU" sz="1800" b="1" dirty="0" smtClean="0">
              <a:solidFill>
                <a:srgbClr val="952885"/>
              </a:solidFill>
            </a:endParaRPr>
          </a:p>
          <a:p>
            <a:r>
              <a:rPr lang="en-US" sz="1400" dirty="0" smtClean="0"/>
              <a:t>Candidate </a:t>
            </a:r>
            <a:r>
              <a:rPr lang="en-US" sz="1400" dirty="0" smtClean="0"/>
              <a:t>of Pharmaceutical Sciences, associate professor, associate professor of department of management, economy and quality assurance of the National University of Pharmacy. Academic experience – 34 years, scientific-pedagogical experience – 12 years. She gives lectures, conducts practical classes in the disciplines “</a:t>
            </a:r>
            <a:r>
              <a:rPr lang="en-US" sz="1400" dirty="0" err="1" smtClean="0"/>
              <a:t>Системи</a:t>
            </a:r>
            <a:r>
              <a:rPr lang="en-US" sz="1400" dirty="0" smtClean="0"/>
              <a:t> </a:t>
            </a:r>
            <a:r>
              <a:rPr lang="en-US" sz="1400" dirty="0" err="1" smtClean="0"/>
              <a:t>якості</a:t>
            </a:r>
            <a:r>
              <a:rPr lang="en-US" sz="1400" dirty="0" smtClean="0"/>
              <a:t> у </a:t>
            </a:r>
            <a:r>
              <a:rPr lang="en-US" sz="1400" dirty="0" err="1" smtClean="0"/>
              <a:t>фармації</a:t>
            </a:r>
            <a:r>
              <a:rPr lang="en-US" sz="1400" dirty="0" smtClean="0"/>
              <a:t>”, “Quality systems in pharmacy”, “Good pharmaceutical practices”. Research interests: creation of organizational and methodological bases for training quality management specialists for the pharmaceutical sphere of healthcare; development and scientific substantiation of methodological approaches to the formation, implementation and continuous improvement of pharmaceutical quality systems in accordance with the requirements of ISO 9000 series standards and </a:t>
            </a:r>
            <a:r>
              <a:rPr lang="en-US" sz="1400" dirty="0" err="1" smtClean="0"/>
              <a:t>GxP</a:t>
            </a:r>
            <a:r>
              <a:rPr lang="en-US" sz="1400" dirty="0" smtClean="0"/>
              <a:t> guidelines for pharmaceutical companies and cosmetic companies, etc</a:t>
            </a:r>
            <a:r>
              <a:rPr lang="en-US" sz="1400" dirty="0" smtClean="0"/>
              <a:t>.</a:t>
            </a:r>
          </a:p>
          <a:p>
            <a:endParaRPr lang="en-US" sz="1200" dirty="0"/>
          </a:p>
          <a:p>
            <a:endParaRPr lang="en-US" sz="1200" dirty="0" smtClean="0"/>
          </a:p>
          <a:p>
            <a:r>
              <a:rPr lang="uk-UA" sz="1800" b="1" dirty="0">
                <a:solidFill>
                  <a:srgbClr val="952885"/>
                </a:solidFill>
              </a:rPr>
              <a:t>OLENA </a:t>
            </a:r>
            <a:r>
              <a:rPr lang="uk-UA" sz="1800" b="1" dirty="0" smtClean="0">
                <a:solidFill>
                  <a:srgbClr val="952885"/>
                </a:solidFill>
              </a:rPr>
              <a:t>LITVINOVA</a:t>
            </a:r>
            <a:endParaRPr lang="en-US" sz="1800" b="1" dirty="0" smtClean="0">
              <a:solidFill>
                <a:srgbClr val="952885"/>
              </a:solidFill>
            </a:endParaRPr>
          </a:p>
          <a:p>
            <a:r>
              <a:rPr lang="en-US" sz="1400" dirty="0"/>
              <a:t>Doctor of Pharmacy, PhD in Biology, senior research assistant, professor, professor of department of management, economy and quality assurance in pharmacy of the National University of Pharmacy. Academic experience – more than 20 years, scientific-pedagogical experience – 1</a:t>
            </a:r>
            <a:r>
              <a:rPr lang="uk-UA" sz="1400" dirty="0"/>
              <a:t>5</a:t>
            </a:r>
            <a:r>
              <a:rPr lang="en-US" sz="1400" dirty="0"/>
              <a:t> years. She gives lectures: “Strategic management of the organization” (masters); “Intellectual business” (masters); “Methodology and logic of scientific research” (masters); “Good pharmaceutical practices” (masters). Research interests: intellectual resources, innovation, patent protection, pharmacology.</a:t>
            </a:r>
            <a:endParaRPr lang="uk-UA" sz="1400" dirty="0"/>
          </a:p>
          <a:p>
            <a:endParaRPr lang="en-US" sz="1400" b="1" dirty="0">
              <a:solidFill>
                <a:srgbClr val="952885"/>
              </a:solidFill>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441381" y="4092167"/>
            <a:ext cx="1615597" cy="2197735"/>
          </a:xfrm>
          <a:prstGeom prst="rect">
            <a:avLst/>
          </a:prstGeom>
          <a:noFill/>
        </p:spPr>
      </p:pic>
    </p:spTree>
    <p:extLst>
      <p:ext uri="{BB962C8B-B14F-4D97-AF65-F5344CB8AC3E}">
        <p14:creationId xmlns:p14="http://schemas.microsoft.com/office/powerpoint/2010/main" val="73676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62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920</Words>
  <Application>Microsoft Office PowerPoint</Application>
  <PresentationFormat>Широкоэкранный</PresentationFormat>
  <Paragraphs>45</Paragraphs>
  <Slides>8</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8</vt:i4>
      </vt:variant>
    </vt:vector>
  </HeadingPairs>
  <TitlesOfParts>
    <vt:vector size="13" baseType="lpstr">
      <vt:lpstr>Arial</vt:lpstr>
      <vt:lpstr>Calibri</vt:lpstr>
      <vt:lpstr>Calibri Light</vt:lpstr>
      <vt:lpstr>Тема Office</vt:lpstr>
      <vt:lpstr>Специальное оформление</vt:lpstr>
      <vt:lpstr>Презентация PowerPoint</vt:lpstr>
      <vt:lpstr>QUALITY SYSTEMS IN PHARMACY</vt:lpstr>
      <vt:lpstr>QUALITY SYSTEMS IN PHARMACY</vt:lpstr>
      <vt:lpstr>QUALITY SYSTEMS IN PHARMACY</vt:lpstr>
      <vt:lpstr>The scheme of the course</vt:lpstr>
      <vt:lpstr>The scheme of the course</vt:lpstr>
      <vt:lpstr>TEACHERS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Amfos</dc:creator>
  <cp:lastModifiedBy>Алексей Ткаченко</cp:lastModifiedBy>
  <cp:revision>267</cp:revision>
  <dcterms:created xsi:type="dcterms:W3CDTF">2020-04-12T19:50:30Z</dcterms:created>
  <dcterms:modified xsi:type="dcterms:W3CDTF">2023-08-30T14:18:16Z</dcterms:modified>
</cp:coreProperties>
</file>